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89"/>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32" r:id="rId44"/>
    <p:sldId id="333" r:id="rId45"/>
    <p:sldId id="334" r:id="rId46"/>
    <p:sldId id="335" r:id="rId47"/>
    <p:sldId id="336" r:id="rId48"/>
    <p:sldId id="337" r:id="rId49"/>
    <p:sldId id="294" r:id="rId50"/>
    <p:sldId id="297" r:id="rId51"/>
    <p:sldId id="298" r:id="rId52"/>
    <p:sldId id="299" r:id="rId53"/>
    <p:sldId id="295" r:id="rId54"/>
    <p:sldId id="258" r:id="rId55"/>
    <p:sldId id="259" r:id="rId56"/>
    <p:sldId id="260" r:id="rId57"/>
    <p:sldId id="261" r:id="rId58"/>
    <p:sldId id="263" r:id="rId59"/>
    <p:sldId id="262" r:id="rId60"/>
    <p:sldId id="264" r:id="rId61"/>
    <p:sldId id="265" r:id="rId62"/>
    <p:sldId id="275" r:id="rId63"/>
    <p:sldId id="266" r:id="rId64"/>
    <p:sldId id="267" r:id="rId65"/>
    <p:sldId id="268" r:id="rId66"/>
    <p:sldId id="269" r:id="rId67"/>
    <p:sldId id="270" r:id="rId68"/>
    <p:sldId id="271" r:id="rId69"/>
    <p:sldId id="272" r:id="rId70"/>
    <p:sldId id="274" r:id="rId71"/>
    <p:sldId id="273" r:id="rId72"/>
    <p:sldId id="276" r:id="rId73"/>
    <p:sldId id="277" r:id="rId74"/>
    <p:sldId id="278" r:id="rId75"/>
    <p:sldId id="279" r:id="rId76"/>
    <p:sldId id="281" r:id="rId77"/>
    <p:sldId id="280" r:id="rId78"/>
    <p:sldId id="361" r:id="rId79"/>
    <p:sldId id="362" r:id="rId80"/>
    <p:sldId id="325" r:id="rId81"/>
    <p:sldId id="326" r:id="rId82"/>
    <p:sldId id="327" r:id="rId83"/>
    <p:sldId id="328" r:id="rId84"/>
    <p:sldId id="368" r:id="rId85"/>
    <p:sldId id="366" r:id="rId86"/>
    <p:sldId id="367" r:id="rId87"/>
    <p:sldId id="365"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444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är</a:t>
            </a:r>
            <a:r>
              <a:rPr lang="en-US" dirty="0" smtClean="0"/>
              <a:t> </a:t>
            </a:r>
            <a:r>
              <a:rPr lang="en-US" dirty="0" err="1" smtClean="0"/>
              <a:t>dagens</a:t>
            </a:r>
            <a:r>
              <a:rPr lang="en-US" dirty="0" smtClean="0"/>
              <a:t> agenda.</a:t>
            </a:r>
          </a:p>
          <a:p>
            <a:endParaRPr lang="en-US" dirty="0" smtClean="0"/>
          </a:p>
          <a:p>
            <a:r>
              <a:rPr lang="en-US" dirty="0" smtClean="0"/>
              <a:t>Vi</a:t>
            </a:r>
            <a:r>
              <a:rPr lang="en-US" baseline="0" dirty="0" smtClean="0"/>
              <a:t> </a:t>
            </a:r>
            <a:r>
              <a:rPr lang="en-US" baseline="0" dirty="0" err="1" smtClean="0"/>
              <a:t>börjar</a:t>
            </a:r>
            <a:r>
              <a:rPr lang="en-US" baseline="0" dirty="0" smtClean="0"/>
              <a:t> med </a:t>
            </a:r>
            <a:r>
              <a:rPr lang="en-US" baseline="0" dirty="0" err="1" smtClean="0"/>
              <a:t>att</a:t>
            </a:r>
            <a:r>
              <a:rPr lang="en-US" baseline="0" dirty="0" smtClean="0"/>
              <a:t> </a:t>
            </a:r>
            <a:r>
              <a:rPr lang="en-US" baseline="0" dirty="0" err="1" smtClean="0"/>
              <a:t>berätta</a:t>
            </a:r>
            <a:r>
              <a:rPr lang="en-US" baseline="0" dirty="0" smtClean="0"/>
              <a:t> </a:t>
            </a:r>
            <a:r>
              <a:rPr lang="en-US" baseline="0" dirty="0" err="1" smtClean="0"/>
              <a:t>varför</a:t>
            </a:r>
            <a:r>
              <a:rPr lang="en-US" baseline="0" dirty="0" smtClean="0"/>
              <a:t> </a:t>
            </a:r>
            <a:r>
              <a:rPr lang="en-US" baseline="0" dirty="0" err="1" smtClean="0"/>
              <a:t>vårt</a:t>
            </a:r>
            <a:r>
              <a:rPr lang="en-US" baseline="0" dirty="0" smtClean="0"/>
              <a:t> </a:t>
            </a:r>
            <a:r>
              <a:rPr lang="en-US" baseline="0" dirty="0" err="1" smtClean="0"/>
              <a:t>exjobb</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intresse</a:t>
            </a:r>
            <a:r>
              <a:rPr lang="en-US" baseline="0" dirty="0" smtClean="0"/>
              <a:t>, </a:t>
            </a:r>
            <a:r>
              <a:rPr lang="en-US" baseline="0" dirty="0" err="1" smtClean="0"/>
              <a:t>och</a:t>
            </a:r>
            <a:r>
              <a:rPr lang="en-US" baseline="0" dirty="0" smtClean="0"/>
              <a:t> </a:t>
            </a:r>
            <a:r>
              <a:rPr lang="en-US" baseline="0" dirty="0" err="1" smtClean="0"/>
              <a:t>vad</a:t>
            </a:r>
            <a:r>
              <a:rPr lang="en-US" baseline="0" dirty="0" smtClean="0"/>
              <a:t> </a:t>
            </a:r>
            <a:r>
              <a:rPr lang="en-US" baseline="0" dirty="0" err="1" smtClean="0"/>
              <a:t>målet</a:t>
            </a:r>
            <a:r>
              <a:rPr lang="en-US" baseline="0" dirty="0" smtClean="0"/>
              <a:t> </a:t>
            </a:r>
            <a:r>
              <a:rPr lang="en-US" baseline="0" dirty="0" err="1" smtClean="0"/>
              <a:t>har</a:t>
            </a:r>
            <a:r>
              <a:rPr lang="en-US" baseline="0" dirty="0" smtClean="0"/>
              <a:t> </a:t>
            </a:r>
            <a:r>
              <a:rPr lang="en-US" baseline="0" dirty="0" err="1" smtClean="0"/>
              <a:t>varit</a:t>
            </a:r>
            <a:r>
              <a:rPr lang="en-US" baseline="0" dirty="0" smtClean="0"/>
              <a:t>, </a:t>
            </a:r>
            <a:r>
              <a:rPr lang="en-US" baseline="0" dirty="0" err="1" smtClean="0"/>
              <a:t>och</a:t>
            </a:r>
            <a:r>
              <a:rPr lang="en-US" baseline="0" dirty="0" smtClean="0"/>
              <a:t> </a:t>
            </a:r>
            <a:r>
              <a:rPr lang="en-US" baseline="0" dirty="0" err="1" smtClean="0"/>
              <a:t>berör</a:t>
            </a:r>
            <a:r>
              <a:rPr lang="en-US" baseline="0" dirty="0" smtClean="0"/>
              <a:t> </a:t>
            </a:r>
            <a:r>
              <a:rPr lang="en-US" baseline="0" dirty="0" err="1" smtClean="0"/>
              <a:t>då</a:t>
            </a:r>
            <a:r>
              <a:rPr lang="en-US" baseline="0" dirty="0" smtClean="0"/>
              <a:t> </a:t>
            </a:r>
            <a:r>
              <a:rPr lang="en-US" baseline="0" dirty="0" err="1" smtClean="0"/>
              <a:t>även</a:t>
            </a:r>
            <a:r>
              <a:rPr lang="en-US" baseline="0" dirty="0" smtClean="0"/>
              <a:t> lite </a:t>
            </a:r>
            <a:r>
              <a:rPr lang="en-US" baseline="0" dirty="0" err="1" smtClean="0"/>
              <a:t>av</a:t>
            </a:r>
            <a:r>
              <a:rPr lang="en-US" baseline="0" dirty="0" smtClean="0"/>
              <a:t> </a:t>
            </a:r>
            <a:r>
              <a:rPr lang="en-US" baseline="0" dirty="0" err="1" smtClean="0"/>
              <a:t>tidigare</a:t>
            </a:r>
            <a:r>
              <a:rPr lang="en-US" baseline="0" dirty="0" smtClean="0"/>
              <a:t> men </a:t>
            </a:r>
            <a:r>
              <a:rPr lang="en-US" baseline="0" dirty="0" err="1" smtClean="0"/>
              <a:t>relaterade</a:t>
            </a:r>
            <a:r>
              <a:rPr lang="en-US" baseline="0" dirty="0" smtClean="0"/>
              <a:t> </a:t>
            </a:r>
            <a:r>
              <a:rPr lang="en-US" baseline="0" dirty="0" err="1" smtClean="0"/>
              <a:t>arbeten</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beskriver</a:t>
            </a:r>
            <a:r>
              <a:rPr lang="en-US" baseline="0" dirty="0" smtClean="0"/>
              <a:t> vi de </a:t>
            </a:r>
            <a:r>
              <a:rPr lang="en-US" baseline="0" dirty="0" err="1" smtClean="0"/>
              <a:t>förutsättningar</a:t>
            </a:r>
            <a:r>
              <a:rPr lang="en-US" baseline="0" dirty="0" smtClean="0"/>
              <a:t> </a:t>
            </a:r>
            <a:r>
              <a:rPr lang="en-US" baseline="0" dirty="0" err="1" smtClean="0"/>
              <a:t>som</a:t>
            </a:r>
            <a:r>
              <a:rPr lang="en-US" baseline="0" dirty="0" smtClean="0"/>
              <a:t> vi </a:t>
            </a:r>
            <a:r>
              <a:rPr lang="en-US" baseline="0" dirty="0" err="1" smtClean="0"/>
              <a:t>antar</a:t>
            </a:r>
            <a:r>
              <a:rPr lang="en-US" baseline="0" dirty="0" smtClean="0"/>
              <a:t> </a:t>
            </a:r>
            <a:r>
              <a:rPr lang="en-US" baseline="0" dirty="0" err="1" smtClean="0"/>
              <a:t>råder</a:t>
            </a:r>
            <a:r>
              <a:rPr lang="en-US" baseline="0" dirty="0" smtClean="0"/>
              <a:t>, </a:t>
            </a:r>
            <a:r>
              <a:rPr lang="en-US" baseline="0" dirty="0" err="1" smtClean="0"/>
              <a:t>angående</a:t>
            </a:r>
            <a:r>
              <a:rPr lang="en-US" baseline="0" dirty="0" smtClean="0"/>
              <a:t> </a:t>
            </a:r>
            <a:r>
              <a:rPr lang="en-US" baseline="0" dirty="0" err="1" smtClean="0"/>
              <a:t>exekveringsmiljö</a:t>
            </a:r>
            <a:r>
              <a:rPr lang="en-US" baseline="0" dirty="0" smtClean="0"/>
              <a:t> </a:t>
            </a:r>
            <a:r>
              <a:rPr lang="en-US" baseline="0" dirty="0" err="1" smtClean="0"/>
              <a:t>samt</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inträffa</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beskriver</a:t>
            </a:r>
            <a:r>
              <a:rPr lang="en-US" baseline="0" dirty="0" smtClean="0"/>
              <a:t> vi en </a:t>
            </a:r>
            <a:r>
              <a:rPr lang="en-US" baseline="0" dirty="0" err="1" smtClean="0"/>
              <a:t>tillförlitlighetsmodell</a:t>
            </a:r>
            <a:r>
              <a:rPr lang="en-US" baseline="0" dirty="0" smtClean="0"/>
              <a:t> </a:t>
            </a:r>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nod </a:t>
            </a:r>
            <a:r>
              <a:rPr lang="en-US" baseline="0" dirty="0" err="1" smtClean="0"/>
              <a:t>och</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a:t>
            </a:r>
            <a:r>
              <a:rPr lang="en-US" baseline="0" dirty="0" err="1" smtClean="0"/>
              <a:t>flera</a:t>
            </a:r>
            <a:r>
              <a:rPr lang="en-US" baseline="0" dirty="0" smtClean="0"/>
              <a:t> </a:t>
            </a:r>
            <a:r>
              <a:rPr lang="en-US" baseline="0" dirty="0" err="1" smtClean="0"/>
              <a:t>noder</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kommer</a:t>
            </a:r>
            <a:r>
              <a:rPr lang="en-US" baseline="0" dirty="0" smtClean="0"/>
              <a:t> vi in </a:t>
            </a:r>
            <a:r>
              <a:rPr lang="en-US" baseline="0" dirty="0" err="1" smtClean="0"/>
              <a:t>på</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a:t>
            </a:r>
            <a:r>
              <a:rPr lang="en-US" baseline="0" dirty="0" smtClean="0"/>
              <a:t> </a:t>
            </a:r>
            <a:r>
              <a:rPr lang="en-US" baseline="0" dirty="0" err="1" smtClean="0"/>
              <a:t>tillförse</a:t>
            </a:r>
            <a:r>
              <a:rPr lang="en-US" baseline="0" dirty="0" smtClean="0"/>
              <a:t> en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tillförlitligheten</a:t>
            </a:r>
            <a:r>
              <a:rPr lang="en-US" baseline="0" dirty="0" smtClean="0"/>
              <a:t> </a:t>
            </a:r>
            <a:r>
              <a:rPr lang="en-US" baseline="0" dirty="0" err="1" smtClean="0"/>
              <a:t>tillgodoses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fel</a:t>
            </a:r>
            <a:r>
              <a:rPr lang="en-US" baseline="0" dirty="0" smtClean="0"/>
              <a:t> </a:t>
            </a:r>
            <a:r>
              <a:rPr lang="en-US" baseline="0" dirty="0" err="1" smtClean="0"/>
              <a:t>skapa</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och</a:t>
            </a:r>
            <a:r>
              <a:rPr lang="en-US" baseline="0" dirty="0" smtClean="0"/>
              <a:t>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a:t>
            </a:r>
            <a:r>
              <a:rPr lang="en-US" baseline="0" dirty="0" err="1" smtClean="0"/>
              <a:t>används</a:t>
            </a:r>
            <a:endParaRPr lang="en-US" baseline="0" dirty="0" smtClean="0"/>
          </a:p>
          <a:p>
            <a:endParaRPr lang="en-US" baseline="0" dirty="0" smtClean="0"/>
          </a:p>
          <a:p>
            <a:r>
              <a:rPr lang="en-US" baseline="0" dirty="0" smtClean="0"/>
              <a:t>Sedan </a:t>
            </a:r>
            <a:r>
              <a:rPr lang="en-US" baseline="0" dirty="0" err="1" smtClean="0"/>
              <a:t>beskriver</a:t>
            </a:r>
            <a:r>
              <a:rPr lang="en-US" baseline="0" dirty="0" smtClean="0"/>
              <a:t> vi </a:t>
            </a:r>
            <a:r>
              <a:rPr lang="en-US" baseline="0" dirty="0" err="1" smtClean="0"/>
              <a:t>kort</a:t>
            </a:r>
            <a:r>
              <a:rPr lang="en-US" baseline="0" dirty="0" smtClean="0"/>
              <a:t> </a:t>
            </a:r>
            <a:r>
              <a:rPr lang="en-US" baseline="0" dirty="0" err="1" smtClean="0"/>
              <a:t>hur</a:t>
            </a:r>
            <a:r>
              <a:rPr lang="en-US" baseline="0" dirty="0" smtClean="0"/>
              <a:t> vi </a:t>
            </a:r>
            <a:r>
              <a:rPr lang="en-US" baseline="0" dirty="0" err="1" smtClean="0"/>
              <a:t>använt</a:t>
            </a:r>
            <a:r>
              <a:rPr lang="en-US" baseline="0" dirty="0" smtClean="0"/>
              <a:t> Calvin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implementera</a:t>
            </a:r>
            <a:r>
              <a:rPr lang="en-US" baseline="0" dirty="0" smtClean="0"/>
              <a:t> </a:t>
            </a:r>
            <a:r>
              <a:rPr lang="en-US" baseline="0" dirty="0" err="1" smtClean="0"/>
              <a:t>modellen</a:t>
            </a:r>
            <a:r>
              <a:rPr lang="en-US" baseline="0" dirty="0" smtClean="0"/>
              <a:t>, </a:t>
            </a:r>
            <a:r>
              <a:rPr lang="en-US" baseline="0" dirty="0" err="1" smtClean="0"/>
              <a:t>samt</a:t>
            </a:r>
            <a:r>
              <a:rPr lang="en-US" baseline="0" dirty="0" smtClean="0"/>
              <a:t> </a:t>
            </a:r>
            <a:r>
              <a:rPr lang="en-US" baseline="0" dirty="0" err="1" smtClean="0"/>
              <a:t>vilka</a:t>
            </a:r>
            <a:r>
              <a:rPr lang="en-US" baseline="0" dirty="0" smtClean="0"/>
              <a:t> experiment vi </a:t>
            </a:r>
            <a:r>
              <a:rPr lang="en-US" baseline="0" dirty="0" err="1" smtClean="0"/>
              <a:t>utfört</a:t>
            </a:r>
            <a:r>
              <a:rPr lang="en-US" baseline="0" dirty="0" smtClean="0"/>
              <a:t> </a:t>
            </a:r>
            <a:r>
              <a:rPr lang="en-US" baseline="0" dirty="0" err="1" smtClean="0"/>
              <a:t>och</a:t>
            </a:r>
            <a:r>
              <a:rPr lang="en-US" baseline="0" dirty="0" smtClean="0"/>
              <a:t> </a:t>
            </a:r>
            <a:r>
              <a:rPr lang="en-US" baseline="0" dirty="0" err="1" smtClean="0"/>
              <a:t>vilka</a:t>
            </a:r>
            <a:r>
              <a:rPr lang="en-US" baseline="0" dirty="0" smtClean="0"/>
              <a:t> </a:t>
            </a:r>
            <a:r>
              <a:rPr lang="en-US" baseline="0" dirty="0" err="1" smtClean="0"/>
              <a:t>resultat</a:t>
            </a:r>
            <a:r>
              <a:rPr lang="en-US" baseline="0" dirty="0" smtClean="0"/>
              <a:t> vi </a:t>
            </a:r>
            <a:r>
              <a:rPr lang="en-US" baseline="0" dirty="0" err="1" smtClean="0"/>
              <a:t>fick</a:t>
            </a:r>
            <a:r>
              <a:rPr lang="en-US" baseline="0" dirty="0" smtClean="0"/>
              <a:t>.</a:t>
            </a:r>
          </a:p>
          <a:p>
            <a:endParaRPr lang="en-US" baseline="0" dirty="0" smtClean="0"/>
          </a:p>
          <a:p>
            <a:r>
              <a:rPr lang="en-US" baseline="0" dirty="0" err="1" smtClean="0"/>
              <a:t>Avslutningsvis</a:t>
            </a:r>
            <a:r>
              <a:rPr lang="en-US" baseline="0" dirty="0" smtClean="0"/>
              <a:t> </a:t>
            </a:r>
            <a:r>
              <a:rPr lang="en-US" baseline="0" dirty="0" err="1" smtClean="0"/>
              <a:t>har</a:t>
            </a:r>
            <a:r>
              <a:rPr lang="en-US" baseline="0" dirty="0" smtClean="0"/>
              <a:t> vi lite </a:t>
            </a:r>
            <a:r>
              <a:rPr lang="en-US" baseline="0" dirty="0" err="1" smtClean="0"/>
              <a:t>diskussion</a:t>
            </a:r>
            <a:r>
              <a:rPr lang="en-US" baseline="0" dirty="0" smtClean="0"/>
              <a:t> </a:t>
            </a:r>
            <a:r>
              <a:rPr lang="en-US" baseline="0" dirty="0" err="1" smtClean="0"/>
              <a:t>och</a:t>
            </a:r>
            <a:r>
              <a:rPr lang="en-US" baseline="0" dirty="0" smtClean="0"/>
              <a:t> </a:t>
            </a:r>
            <a:r>
              <a:rPr lang="en-US" baseline="0" dirty="0" err="1" smtClean="0"/>
              <a:t>förslag</a:t>
            </a:r>
            <a:r>
              <a:rPr lang="en-US" baseline="0" dirty="0" smtClean="0"/>
              <a:t> </a:t>
            </a:r>
            <a:r>
              <a:rPr lang="en-US" baseline="0" dirty="0" err="1" smtClean="0"/>
              <a:t>på</a:t>
            </a:r>
            <a:r>
              <a:rPr lang="en-US" baseline="0" dirty="0" smtClean="0"/>
              <a:t> future work</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a:t>
            </a:fld>
            <a:endParaRPr lang="en-US"/>
          </a:p>
        </p:txBody>
      </p:sp>
    </p:spTree>
    <p:extLst>
      <p:ext uri="{BB962C8B-B14F-4D97-AF65-F5344CB8AC3E}">
        <p14:creationId xmlns:p14="http://schemas.microsoft.com/office/powerpoint/2010/main" val="1084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a:t>
            </a:r>
            <a:r>
              <a:rPr lang="en-US" dirty="0" err="1" smtClean="0"/>
              <a:t>felfrekvensen</a:t>
            </a:r>
            <a:r>
              <a:rPr lang="en-US"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a:t>
            </a:r>
            <a:r>
              <a:rPr lang="en-US" baseline="0" dirty="0" err="1" smtClean="0"/>
              <a:t>tillförlitlighet</a:t>
            </a:r>
            <a:r>
              <a:rPr lang="en-US" baseline="0" dirty="0" smtClean="0"/>
              <a:t>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data,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a:t>
            </a:r>
            <a:r>
              <a:rPr lang="en-US" baseline="0" dirty="0" err="1" smtClean="0"/>
              <a:t>tillförlitlighet</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a:t>
            </a:r>
            <a:r>
              <a:rPr lang="en-US" baseline="0" dirty="0" err="1" smtClean="0"/>
              <a:t>operativ</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replikor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a:t>
            </a:r>
            <a:r>
              <a:rPr lang="en-US" baseline="0" dirty="0" err="1" smtClean="0"/>
              <a:t>ersätts</a:t>
            </a:r>
            <a:r>
              <a:rPr lang="en-US" baseline="0" dirty="0" smtClean="0"/>
              <a:t> </a:t>
            </a:r>
            <a:r>
              <a:rPr lang="en-US" baseline="0" dirty="0" err="1" smtClean="0"/>
              <a:t>av</a:t>
            </a:r>
            <a:r>
              <a:rPr lang="en-US" baseline="0" dirty="0" smtClean="0"/>
              <a:t> </a:t>
            </a:r>
            <a:r>
              <a:rPr lang="en-US" baseline="0" dirty="0" err="1" smtClean="0"/>
              <a:t>nya</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nodfel</a:t>
            </a:r>
            <a:r>
              <a:rPr lang="sv-SE" i="0" baseline="0" noProof="0" dirty="0" smtClean="0"/>
              <a:t> inte beror på vilket jobb de gör eller vilka tjänster som körs där, så är tillförlitligheten inte beroende av hur många </a:t>
            </a:r>
            <a:r>
              <a:rPr lang="sv-SE" i="0" baseline="0" noProof="0" dirty="0" err="1" smtClean="0"/>
              <a:t>replikor</a:t>
            </a:r>
            <a:r>
              <a:rPr lang="sv-SE" i="0" baseline="0" noProof="0" dirty="0" smtClean="0"/>
              <a:t> som körs, utan enbart på vilka noder de kör.</a:t>
            </a:r>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p>
          <a:p>
            <a:endParaRPr lang="en-US" baseline="0" dirty="0" smtClean="0"/>
          </a:p>
          <a:p>
            <a:r>
              <a:rPr lang="en-US" baseline="0" dirty="0" smtClean="0"/>
              <a:t>Men </a:t>
            </a:r>
            <a:r>
              <a:rPr lang="en-US" baseline="0" dirty="0" err="1" smtClean="0"/>
              <a:t>även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nödvändigt</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onödvändigt</a:t>
            </a:r>
            <a:r>
              <a:rPr lang="en-US" baseline="0" dirty="0" smtClean="0"/>
              <a:t> </a:t>
            </a:r>
            <a:r>
              <a:rPr lang="en-US" baseline="0" dirty="0" err="1" smtClean="0"/>
              <a:t>många</a:t>
            </a:r>
            <a:r>
              <a:rPr lang="en-US" baseline="0" dirty="0" smtClean="0"/>
              <a:t> </a:t>
            </a:r>
            <a:r>
              <a:rPr lang="en-US" baseline="0" dirty="0" err="1" smtClean="0"/>
              <a:t>resurser</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a:t>
            </a:r>
          </a:p>
          <a:p>
            <a:pPr marL="171450" indent="-171450">
              <a:buFontTx/>
              <a:buChar char="-"/>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Övervaka</a:t>
            </a:r>
            <a:r>
              <a:rPr lang="en-US" baseline="0" dirty="0" smtClean="0"/>
              <a:t> </a:t>
            </a:r>
            <a:r>
              <a:rPr lang="en-US" baseline="0" dirty="0" err="1" smtClean="0"/>
              <a:t>systemet</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dynamiskt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a:t>
            </a:r>
            <a:r>
              <a:rPr lang="en-US" baseline="0" dirty="0" err="1" smtClean="0"/>
              <a:t>en</a:t>
            </a:r>
            <a:r>
              <a:rPr lang="en-US" baseline="0" dirty="0" smtClean="0"/>
              <a:t> application </a:t>
            </a:r>
            <a:r>
              <a:rPr lang="en-US" baseline="0" dirty="0" err="1" smtClean="0"/>
              <a:t>körs</a:t>
            </a:r>
            <a:r>
              <a:rPr lang="en-US" baseline="0" dirty="0" smtClean="0"/>
              <a:t> </a:t>
            </a:r>
            <a:r>
              <a:rPr lang="en-US" baseline="0" dirty="0" err="1" smtClean="0"/>
              <a:t>följande</a:t>
            </a:r>
            <a:r>
              <a:rPr lang="en-US" baseline="0" dirty="0" smtClean="0"/>
              <a:t> </a:t>
            </a:r>
            <a:r>
              <a:rPr lang="en-US" baseline="0" dirty="0" err="1" smtClean="0"/>
              <a:t>algoritm</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eftersom fler tjänster/resurser används.</a:t>
            </a:r>
          </a:p>
          <a:p>
            <a:r>
              <a:rPr lang="sv-SE" baseline="0" dirty="0" smtClean="0"/>
              <a:t>Vidare är det väldigt svårt att fullständigt modellera tillförlitligheten i sådana miljöer. Det finns till exempel oändligt många parametrar att ta hänsyn till.</a:t>
            </a:r>
          </a:p>
          <a:p>
            <a:endParaRPr lang="sv-SE" baseline="0" dirty="0" smtClean="0"/>
          </a:p>
          <a:p>
            <a:r>
              <a:rPr lang="sv-SE" baseline="0" dirty="0" smtClean="0"/>
              <a:t>Tillförlitlighet är väldigt viktigt för många applikationer, t.ex. 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Medans</a:t>
            </a:r>
            <a:r>
              <a:rPr lang="en-US" baseline="0" dirty="0" smtClean="0"/>
              <a:t> </a:t>
            </a:r>
            <a:r>
              <a:rPr lang="en-US" baseline="0" dirty="0" err="1" smtClean="0"/>
              <a:t>algoritmen</a:t>
            </a:r>
            <a:r>
              <a:rPr lang="en-US" baseline="0" dirty="0" smtClean="0"/>
              <a:t> </a:t>
            </a:r>
            <a:r>
              <a:rPr lang="en-US" baseline="0" dirty="0" err="1" smtClean="0"/>
              <a:t>säkerställer</a:t>
            </a:r>
            <a:r>
              <a:rPr lang="en-US" baseline="0" dirty="0" smtClean="0"/>
              <a:t> </a:t>
            </a:r>
            <a:r>
              <a:rPr lang="en-US" baseline="0" dirty="0" err="1" smtClean="0"/>
              <a:t>att</a:t>
            </a:r>
            <a:r>
              <a:rPr lang="en-US" baseline="0" dirty="0" smtClean="0"/>
              <a:t> </a:t>
            </a:r>
            <a:r>
              <a:rPr lang="en-US" baseline="0" dirty="0" err="1" smtClean="0"/>
              <a:t>en</a:t>
            </a:r>
            <a:r>
              <a:rPr lang="en-US" baseline="0" dirty="0" smtClean="0"/>
              <a:t>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just nu </a:t>
            </a:r>
            <a:r>
              <a:rPr lang="en-US" baseline="0" dirty="0" err="1" smtClean="0"/>
              <a:t>så</a:t>
            </a:r>
            <a:r>
              <a:rPr lang="en-US" baseline="0" dirty="0" smtClean="0"/>
              <a:t> </a:t>
            </a:r>
            <a:r>
              <a:rPr lang="en-US" baseline="0" dirty="0" err="1" smtClean="0"/>
              <a:t>säkerställer</a:t>
            </a:r>
            <a:r>
              <a:rPr lang="en-US" baseline="0" dirty="0" smtClean="0"/>
              <a:t> den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viss</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ett</a:t>
            </a:r>
            <a:r>
              <a:rPr lang="en-US" baseline="0" dirty="0" smtClean="0"/>
              <a:t> </a:t>
            </a:r>
            <a:r>
              <a:rPr lang="en-US" baseline="0" dirty="0" err="1" smtClean="0"/>
              <a:t>nodefel</a:t>
            </a:r>
            <a:r>
              <a:rPr lang="en-US" baseline="0" dirty="0" smtClean="0"/>
              <a:t> </a:t>
            </a:r>
            <a:r>
              <a:rPr lang="en-US" baseline="0" dirty="0" err="1" smtClean="0"/>
              <a:t>upptäcks</a:t>
            </a:r>
            <a:r>
              <a:rPr lang="en-US" baseline="0" dirty="0" smtClean="0"/>
              <a:t>. </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efter</a:t>
            </a:r>
            <a:r>
              <a:rPr lang="en-US" baseline="0" dirty="0" smtClean="0"/>
              <a:t> </a:t>
            </a:r>
            <a:r>
              <a:rPr lang="en-US" baseline="0" dirty="0" err="1" smtClean="0"/>
              <a:t>tid</a:t>
            </a:r>
            <a:r>
              <a:rPr lang="en-US" baseline="0" dirty="0" smtClean="0"/>
              <a:t>, </a:t>
            </a:r>
            <a:r>
              <a:rPr lang="en-US" baseline="0" dirty="0" err="1" smtClean="0"/>
              <a:t>nya</a:t>
            </a:r>
            <a:r>
              <a:rPr lang="en-US" baseline="0" dirty="0" smtClean="0"/>
              <a:t>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bli</a:t>
            </a:r>
            <a:r>
              <a:rPr lang="en-US" baseline="0" dirty="0" smtClean="0"/>
              <a:t> </a:t>
            </a:r>
            <a:r>
              <a:rPr lang="en-US" baseline="0" dirty="0" err="1" smtClean="0"/>
              <a:t>tillgängliga</a:t>
            </a:r>
            <a:r>
              <a:rPr lang="en-US" baseline="0" dirty="0" smtClean="0"/>
              <a:t> </a:t>
            </a:r>
            <a:r>
              <a:rPr lang="en-US" baseline="0" dirty="0" err="1" smtClean="0"/>
              <a:t>och</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a:t>
            </a:r>
            <a:r>
              <a:rPr lang="en-US" baseline="0" dirty="0" err="1" smtClean="0"/>
              <a:t>dit</a:t>
            </a:r>
            <a:r>
              <a:rPr lang="en-US" baseline="0" dirty="0" smtClean="0"/>
              <a:t> </a:t>
            </a:r>
            <a:r>
              <a:rPr lang="en-US" baseline="0" dirty="0" err="1" smtClean="0"/>
              <a:t>kanske</a:t>
            </a:r>
            <a:r>
              <a:rPr lang="en-US" baseline="0" dirty="0" smtClean="0"/>
              <a:t> </a:t>
            </a:r>
            <a:r>
              <a:rPr lang="en-US" baseline="0" dirty="0" err="1" smtClean="0"/>
              <a:t>färre</a:t>
            </a:r>
            <a:r>
              <a:rPr lang="en-US" baseline="0" dirty="0" smtClean="0"/>
              <a:t> </a:t>
            </a:r>
            <a:r>
              <a:rPr lang="en-US" baseline="0" dirty="0" err="1" smtClean="0"/>
              <a:t>replikor</a:t>
            </a:r>
            <a:r>
              <a:rPr lang="en-US" baseline="0" dirty="0" smtClean="0"/>
              <a:t> </a:t>
            </a:r>
            <a:r>
              <a:rPr lang="en-US" baseline="0" dirty="0" err="1" smtClean="0"/>
              <a:t>behövs</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även</a:t>
            </a:r>
            <a:r>
              <a:rPr lang="en-US" baseline="0" dirty="0" smtClean="0"/>
              <a:t> </a:t>
            </a:r>
            <a:r>
              <a:rPr lang="en-US" baseline="0" dirty="0" err="1" smtClean="0"/>
              <a:t>en</a:t>
            </a:r>
            <a:r>
              <a:rPr lang="en-US" baseline="0" dirty="0" smtClean="0"/>
              <a:t> </a:t>
            </a:r>
            <a:r>
              <a:rPr lang="en-US" baseline="0" dirty="0" err="1" smtClean="0"/>
              <a:t>optmieringsalgoritm</a:t>
            </a:r>
            <a:r>
              <a:rPr lang="en-US" baseline="0" dirty="0" smtClean="0"/>
              <a:t> </a:t>
            </a:r>
            <a:r>
              <a:rPr lang="en-US" baseline="0" dirty="0" err="1" smtClean="0"/>
              <a:t>som</a:t>
            </a:r>
            <a:r>
              <a:rPr lang="en-US" baseline="0" dirty="0" smtClean="0"/>
              <a:t> </a:t>
            </a:r>
            <a:r>
              <a:rPr lang="en-US" baseline="0" dirty="0" err="1" smtClean="0"/>
              <a:t>flyttar</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tillfärlitliga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tar </a:t>
            </a:r>
            <a:r>
              <a:rPr lang="en-US" baseline="0" dirty="0" err="1" smtClean="0"/>
              <a:t>bort</a:t>
            </a:r>
            <a:r>
              <a:rPr lang="en-US" baseline="0" dirty="0" smtClean="0"/>
              <a:t> </a:t>
            </a:r>
            <a:r>
              <a:rPr lang="en-US" baseline="0" dirty="0" err="1" smtClean="0"/>
              <a:t>onödiga</a:t>
            </a:r>
            <a:r>
              <a:rPr lang="en-US" baseline="0" dirty="0" smtClean="0"/>
              <a:t> </a:t>
            </a:r>
            <a:r>
              <a:rPr lang="en-US" baseline="0" dirty="0" err="1" smtClean="0"/>
              <a:t>replikor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noderna</a:t>
            </a:r>
            <a:r>
              <a:rPr lang="en-US" baseline="0" dirty="0" smtClean="0"/>
              <a:t> ,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undergå</a:t>
            </a:r>
            <a:r>
              <a:rPr lang="en-US" baseline="0" dirty="0" smtClean="0"/>
              <a:t> den </a:t>
            </a:r>
            <a:r>
              <a:rPr lang="en-US" baseline="0" dirty="0" err="1" smtClean="0"/>
              <a:t>önskade</a:t>
            </a:r>
            <a:r>
              <a:rPr lang="en-US" baseline="0" dirty="0" smtClean="0"/>
              <a:t> </a:t>
            </a:r>
            <a:r>
              <a:rPr lang="en-US" baseline="0" dirty="0" err="1" smtClean="0"/>
              <a:t>tillfrlitligheten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Antag</a:t>
            </a:r>
            <a:r>
              <a:rPr lang="en-US" baseline="0" dirty="0" smtClean="0"/>
              <a:t> </a:t>
            </a:r>
            <a:r>
              <a:rPr lang="en-US" baseline="0" dirty="0" err="1" smtClean="0"/>
              <a:t>att</a:t>
            </a:r>
            <a:r>
              <a:rPr lang="en-US" baseline="0" dirty="0" smtClean="0"/>
              <a:t> vi </a:t>
            </a:r>
            <a:r>
              <a:rPr lang="en-US" baseline="0" dirty="0" err="1" smtClean="0"/>
              <a:t>har</a:t>
            </a:r>
            <a:r>
              <a:rPr lang="en-US" baseline="0" dirty="0" smtClean="0"/>
              <a:t> </a:t>
            </a:r>
            <a:r>
              <a:rPr lang="en-US" baseline="0" dirty="0" err="1" smtClean="0"/>
              <a:t>samma</a:t>
            </a:r>
            <a:r>
              <a:rPr lang="en-US" baseline="0" dirty="0" smtClean="0"/>
              <a:t> situation </a:t>
            </a:r>
            <a:r>
              <a:rPr lang="en-US" baseline="0" dirty="0" err="1" smtClean="0"/>
              <a:t>som</a:t>
            </a:r>
            <a:r>
              <a:rPr lang="en-US" baseline="0" dirty="0" smtClean="0"/>
              <a:t> </a:t>
            </a:r>
            <a:r>
              <a:rPr lang="en-US" baseline="0" dirty="0" err="1" smtClean="0"/>
              <a:t>tidigare</a:t>
            </a:r>
            <a:r>
              <a:rPr lang="en-US" baseline="0" dirty="0" smtClean="0"/>
              <a:t>, med 3 </a:t>
            </a:r>
            <a:r>
              <a:rPr lang="en-US" baseline="0" dirty="0" err="1" smtClean="0"/>
              <a:t>replikor</a:t>
            </a:r>
            <a:r>
              <a:rPr lang="en-US" baseline="0" dirty="0" smtClean="0"/>
              <a:t> </a:t>
            </a:r>
            <a:r>
              <a:rPr lang="en-US" baseline="0" dirty="0" err="1" smtClean="0"/>
              <a:t>på</a:t>
            </a:r>
            <a:r>
              <a:rPr lang="en-US" baseline="0" dirty="0" smtClean="0"/>
              <a:t> A, C, </a:t>
            </a:r>
            <a:r>
              <a:rPr lang="en-US" baseline="0" dirty="0" err="1" smtClean="0"/>
              <a:t>och</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Efter</a:t>
            </a:r>
            <a:r>
              <a:rPr lang="en-US" dirty="0" smtClean="0"/>
              <a:t> </a:t>
            </a:r>
            <a:r>
              <a:rPr lang="en-US" dirty="0" err="1" smtClean="0"/>
              <a:t>ett</a:t>
            </a:r>
            <a:r>
              <a:rPr lang="en-US" dirty="0" smtClean="0"/>
              <a:t> tag, </a:t>
            </a:r>
            <a:r>
              <a:rPr lang="en-US" dirty="0" err="1" smtClean="0"/>
              <a:t>så</a:t>
            </a:r>
            <a:r>
              <a:rPr lang="en-US" dirty="0" smtClean="0"/>
              <a:t> </a:t>
            </a:r>
            <a:r>
              <a:rPr lang="en-US" dirty="0" err="1" smtClean="0"/>
              <a:t>har</a:t>
            </a:r>
            <a:r>
              <a:rPr lang="en-US" dirty="0" smtClean="0"/>
              <a:t> en </a:t>
            </a:r>
            <a:r>
              <a:rPr lang="en-US" dirty="0" err="1" smtClean="0"/>
              <a:t>ny</a:t>
            </a:r>
            <a:r>
              <a:rPr lang="en-US" dirty="0" smtClean="0"/>
              <a:t> nod </a:t>
            </a:r>
            <a:r>
              <a:rPr lang="en-US" dirty="0" err="1" smtClean="0"/>
              <a:t>tillkommit</a:t>
            </a:r>
            <a:r>
              <a:rPr lang="en-US" dirty="0" smtClean="0"/>
              <a:t>,</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vi </a:t>
            </a:r>
            <a:r>
              <a:rPr lang="en-US" baseline="0" dirty="0" err="1" smtClean="0"/>
              <a:t>redan</a:t>
            </a:r>
            <a:r>
              <a:rPr lang="en-US" baseline="0" dirty="0" smtClean="0"/>
              <a:t> </a:t>
            </a:r>
            <a:r>
              <a:rPr lang="en-US" baseline="0" dirty="0" err="1" smtClean="0"/>
              <a:t>har</a:t>
            </a:r>
            <a:r>
              <a:rPr lang="en-US" baseline="0" dirty="0" smtClean="0"/>
              <a:t>, </a:t>
            </a:r>
            <a:r>
              <a:rPr lang="en-US" baseline="0" dirty="0" err="1" smtClean="0"/>
              <a:t>dvs</a:t>
            </a:r>
            <a:r>
              <a:rPr lang="en-US" baseline="0" dirty="0" smtClean="0"/>
              <a:t> D.</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baseline="0" dirty="0" smtClean="0"/>
              <a:t> </a:t>
            </a:r>
            <a:r>
              <a:rPr lang="en-US" baseline="0" dirty="0" err="1" smtClean="0"/>
              <a:t>skapar</a:t>
            </a:r>
            <a:r>
              <a:rPr lang="en-US" baseline="0" dirty="0" smtClean="0"/>
              <a:t> vi </a:t>
            </a:r>
            <a:r>
              <a:rPr lang="en-US" baseline="0" dirty="0" err="1" smtClean="0"/>
              <a:t>först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dirty="0" smtClean="0"/>
              <a:t> </a:t>
            </a:r>
            <a:r>
              <a:rPr lang="en-US" dirty="0" err="1" smtClean="0"/>
              <a:t>därefter</a:t>
            </a:r>
            <a:r>
              <a:rPr lang="en-US" baseline="0" dirty="0" smtClean="0"/>
              <a:t> tar vi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baseline="0" dirty="0" smtClean="0"/>
              <a:t> </a:t>
            </a:r>
            <a:r>
              <a:rPr lang="en-US" baseline="0" dirty="0" err="1" smtClean="0"/>
              <a:t>så</a:t>
            </a:r>
            <a:r>
              <a:rPr lang="en-US" baseline="0" dirty="0" smtClean="0"/>
              <a:t> </a:t>
            </a:r>
            <a:r>
              <a:rPr lang="en-US" baseline="0" dirty="0" err="1" smtClean="0"/>
              <a:t>kollar</a:t>
            </a:r>
            <a:r>
              <a:rPr lang="en-US" baseline="0" dirty="0" smtClean="0"/>
              <a:t> vi </a:t>
            </a:r>
            <a:r>
              <a:rPr lang="en-US" baseline="0" dirty="0" err="1" smtClean="0"/>
              <a:t>igen</a:t>
            </a:r>
            <a:r>
              <a:rPr lang="en-US" baseline="0" dirty="0" smtClean="0"/>
              <a:t> om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I </a:t>
            </a:r>
            <a:r>
              <a:rPr lang="en-US" baseline="0" dirty="0" err="1" smtClean="0"/>
              <a:t>detta</a:t>
            </a:r>
            <a:r>
              <a:rPr lang="en-US" baseline="0" dirty="0" smtClean="0"/>
              <a:t> </a:t>
            </a:r>
            <a:r>
              <a:rPr lang="en-US" baseline="0" dirty="0" err="1" smtClean="0"/>
              <a:t>fallet</a:t>
            </a:r>
            <a:r>
              <a:rPr lang="en-US" baseline="0" dirty="0" smtClean="0"/>
              <a:t> D,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dvs</a:t>
            </a:r>
            <a:r>
              <a:rPr lang="en-US" baseline="0" dirty="0" smtClean="0"/>
              <a:t> A. </a:t>
            </a:r>
            <a:r>
              <a:rPr lang="en-US" baseline="0" dirty="0" err="1" smtClean="0"/>
              <a:t>Det</a:t>
            </a:r>
            <a:r>
              <a:rPr lang="en-US" baseline="0" dirty="0" smtClean="0"/>
              <a:t> </a:t>
            </a:r>
            <a:r>
              <a:rPr lang="en-US" baseline="0" dirty="0" err="1" smtClean="0"/>
              <a:t>är</a:t>
            </a:r>
            <a:r>
              <a:rPr lang="en-US" baseline="0" dirty="0" smtClean="0"/>
              <a:t> den </a:t>
            </a:r>
            <a:r>
              <a:rPr lang="en-US" baseline="0" dirty="0" err="1" smtClean="0"/>
              <a:t>inte</a:t>
            </a:r>
            <a:r>
              <a:rPr lang="en-US" baseline="0" dirty="0" smtClean="0"/>
              <a:t>, </a:t>
            </a:r>
            <a:r>
              <a:rPr lang="en-US" baseline="0" dirty="0" err="1" smtClean="0"/>
              <a:t>då</a:t>
            </a:r>
            <a:r>
              <a:rPr lang="en-US" baseline="0" dirty="0" smtClean="0"/>
              <a:t> </a:t>
            </a:r>
            <a:r>
              <a:rPr lang="en-US" baseline="0" dirty="0" err="1" smtClean="0"/>
              <a:t>är</a:t>
            </a:r>
            <a:r>
              <a:rPr lang="en-US" baseline="0" dirty="0" smtClean="0"/>
              <a:t> vi </a:t>
            </a:r>
            <a:r>
              <a:rPr lang="en-US" baseline="0" dirty="0" err="1" smtClean="0"/>
              <a:t>klara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a:t>
            </a:r>
            <a:r>
              <a:rPr lang="en-US" baseline="0" dirty="0" err="1" smtClean="0"/>
              <a:t>av</a:t>
            </a:r>
            <a:r>
              <a:rPr lang="en-US" baseline="0" dirty="0" smtClean="0"/>
              <a:t> </a:t>
            </a:r>
            <a:r>
              <a:rPr lang="en-US" baseline="0" dirty="0" err="1" smtClean="0"/>
              <a:t>resurserna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upptäcka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dirty="0" smtClean="0"/>
              <a:t> </a:t>
            </a:r>
            <a:r>
              <a:rPr lang="en-US" dirty="0" err="1" smtClean="0"/>
              <a:t>går</a:t>
            </a:r>
            <a:r>
              <a:rPr lang="en-US" baseline="0" dirty="0" smtClean="0"/>
              <a:t> vi </a:t>
            </a:r>
            <a:r>
              <a:rPr lang="en-US" baseline="0" dirty="0" err="1" smtClean="0"/>
              <a:t>vidare</a:t>
            </a:r>
            <a:r>
              <a:rPr lang="en-US" baseline="0" dirty="0" smtClean="0"/>
              <a:t> till </a:t>
            </a:r>
            <a:r>
              <a:rPr lang="en-US" baseline="0" dirty="0" err="1" smtClean="0"/>
              <a:t>nästa</a:t>
            </a:r>
            <a:r>
              <a:rPr lang="en-US" baseline="0" dirty="0" smtClean="0"/>
              <a:t> del. Ta </a:t>
            </a:r>
            <a:r>
              <a:rPr lang="en-US" baseline="0" dirty="0" err="1" smtClean="0"/>
              <a:t>bort</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vi </a:t>
            </a:r>
            <a:r>
              <a:rPr lang="en-US" baseline="0" dirty="0" err="1" smtClean="0"/>
              <a:t>fortfarande</a:t>
            </a:r>
            <a:r>
              <a:rPr lang="en-US" baseline="0" dirty="0" smtClean="0"/>
              <a:t> </a:t>
            </a:r>
            <a:r>
              <a:rPr lang="en-US" baseline="0" dirty="0" err="1" smtClean="0"/>
              <a:t>uppnår</a:t>
            </a:r>
            <a:r>
              <a:rPr lang="en-US" baseline="0" dirty="0" smtClean="0"/>
              <a:t> </a:t>
            </a:r>
            <a:r>
              <a:rPr lang="en-US" baseline="0" dirty="0" err="1" smtClean="0"/>
              <a:t>önskad</a:t>
            </a:r>
            <a:r>
              <a:rPr lang="en-US" baseline="0" dirty="0" smtClean="0"/>
              <a:t> </a:t>
            </a:r>
            <a:r>
              <a:rPr lang="en-US" baseline="0" dirty="0" err="1" smtClean="0"/>
              <a:t>tillförlitlighet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skulle</a:t>
            </a:r>
            <a:r>
              <a:rPr lang="en-US" dirty="0" smtClean="0"/>
              <a:t> ta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tillförlitlga</a:t>
            </a:r>
            <a:r>
              <a:rPr lang="en-US" baseline="0" dirty="0" smtClean="0"/>
              <a:t> </a:t>
            </a:r>
            <a:r>
              <a:rPr lang="en-US" baseline="0" dirty="0" err="1" smtClean="0"/>
              <a:t>noden</a:t>
            </a:r>
            <a:r>
              <a:rPr lang="en-US" baseline="0" dirty="0" smtClean="0"/>
              <a:t>, A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tillförlitligheten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Därmed</a:t>
            </a:r>
            <a:r>
              <a:rPr lang="en-US" baseline="0" dirty="0" smtClean="0"/>
              <a:t> </a:t>
            </a:r>
            <a:r>
              <a:rPr lang="en-US" baseline="0" dirty="0" err="1" smtClean="0"/>
              <a:t>så</a:t>
            </a:r>
            <a:r>
              <a:rPr lang="en-US" baseline="0" dirty="0" smtClean="0"/>
              <a:t> tar vi </a:t>
            </a:r>
            <a:r>
              <a:rPr lang="en-US" baseline="0" dirty="0" err="1" smtClean="0"/>
              <a:t>bort</a:t>
            </a:r>
            <a:r>
              <a:rPr lang="en-US" baseline="0" dirty="0" smtClean="0"/>
              <a:t> A2</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även</a:t>
            </a:r>
            <a:r>
              <a:rPr lang="en-US" dirty="0" smtClean="0"/>
              <a:t> </a:t>
            </a:r>
            <a:r>
              <a:rPr lang="en-US" dirty="0" err="1" smtClean="0"/>
              <a:t>skulle</a:t>
            </a:r>
            <a:r>
              <a:rPr lang="en-US" dirty="0" smtClean="0"/>
              <a:t> ta </a:t>
            </a:r>
            <a:r>
              <a:rPr lang="en-US" dirty="0" err="1" smtClean="0"/>
              <a:t>bort</a:t>
            </a:r>
            <a:r>
              <a:rPr lang="en-US" dirty="0" smtClean="0"/>
              <a:t> A1 </a:t>
            </a:r>
            <a:r>
              <a:rPr lang="en-US" dirty="0" err="1" smtClean="0"/>
              <a:t>som</a:t>
            </a:r>
            <a:r>
              <a:rPr lang="en-US" dirty="0" smtClean="0"/>
              <a:t> nu </a:t>
            </a:r>
            <a:r>
              <a:rPr lang="en-US" dirty="0" err="1" smtClean="0"/>
              <a:t>är</a:t>
            </a:r>
            <a:r>
              <a:rPr lang="en-US" dirty="0" smtClean="0"/>
              <a:t> den </a:t>
            </a:r>
            <a:r>
              <a:rPr lang="en-US" dirty="0" err="1" smtClean="0"/>
              <a:t>replikan</a:t>
            </a:r>
            <a:r>
              <a:rPr lang="en-US" dirty="0" smtClean="0"/>
              <a:t> </a:t>
            </a:r>
            <a:r>
              <a:rPr lang="en-US" dirty="0" err="1" smtClean="0"/>
              <a:t>som</a:t>
            </a:r>
            <a:r>
              <a:rPr lang="en-US" baseline="0" dirty="0" smtClean="0"/>
              <a:t> ligger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inte</a:t>
            </a:r>
            <a:r>
              <a:rPr lang="en-US" baseline="0" dirty="0" smtClean="0"/>
              <a:t> </a:t>
            </a:r>
            <a:r>
              <a:rPr lang="en-US" baseline="0" dirty="0" err="1" smtClean="0"/>
              <a:t>tillförlitlighetsnivån</a:t>
            </a:r>
            <a:r>
              <a:rPr lang="en-US" baseline="0" dirty="0" smtClean="0"/>
              <a:t> </a:t>
            </a:r>
            <a:r>
              <a:rPr lang="en-US" baseline="0" dirty="0" err="1" smtClean="0"/>
              <a:t>vara</a:t>
            </a:r>
            <a:r>
              <a:rPr lang="en-US" baseline="0" dirty="0" smtClean="0"/>
              <a:t> </a:t>
            </a:r>
            <a:r>
              <a:rPr lang="en-US" baseline="0" dirty="0" err="1" smtClean="0"/>
              <a:t>uppnådd</a:t>
            </a:r>
            <a:r>
              <a:rPr lang="en-US" baseline="0" dirty="0" smtClean="0"/>
              <a:t> </a:t>
            </a:r>
            <a:r>
              <a:rPr lang="en-US" baseline="0" dirty="0" err="1" smtClean="0"/>
              <a:t>längre</a:t>
            </a:r>
            <a:r>
              <a:rPr lang="en-US" baseline="0" dirty="0" smtClean="0"/>
              <a:t>. Vi </a:t>
            </a:r>
            <a:r>
              <a:rPr lang="en-US" baseline="0" dirty="0" err="1" smtClean="0"/>
              <a:t>är</a:t>
            </a:r>
            <a:r>
              <a:rPr lang="en-US" baseline="0" dirty="0" smtClean="0"/>
              <a:t> </a:t>
            </a:r>
            <a:r>
              <a:rPr lang="en-US" baseline="0" dirty="0" err="1" smtClean="0"/>
              <a:t>klara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(med </a:t>
            </a:r>
            <a:r>
              <a:rPr lang="en-US" baseline="0" dirty="0" err="1" smtClean="0"/>
              <a:t>en</a:t>
            </a:r>
            <a:r>
              <a:rPr lang="en-US" baseline="0" dirty="0" smtClean="0"/>
              <a:t> </a:t>
            </a:r>
            <a:r>
              <a:rPr lang="en-US" baseline="0" dirty="0" err="1" smtClean="0"/>
              <a:t>frekvens</a:t>
            </a:r>
            <a:r>
              <a:rPr lang="en-US" baseline="0" dirty="0" smtClean="0"/>
              <a:t> </a:t>
            </a:r>
            <a:r>
              <a:rPr lang="en-US" baseline="0" dirty="0" err="1" smtClean="0"/>
              <a:t>på</a:t>
            </a:r>
            <a:r>
              <a:rPr lang="en-US" baseline="0" dirty="0" smtClean="0"/>
              <a:t> 200 </a:t>
            </a:r>
            <a:r>
              <a:rPr lang="en-US" baseline="0" dirty="0" err="1" smtClean="0"/>
              <a:t>ms</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operativa</a:t>
            </a:r>
            <a:r>
              <a:rPr lang="en-US" baseline="0" dirty="0" smtClean="0"/>
              <a:t>.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a:t>
            </a:r>
            <a:r>
              <a:rPr lang="en-US" baseline="0" dirty="0" err="1" smtClean="0"/>
              <a:t>varsin</a:t>
            </a:r>
            <a:r>
              <a:rPr lang="en-US" baseline="0" dirty="0" smtClean="0"/>
              <a:t>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a:t>
            </a:r>
            <a:r>
              <a:rPr lang="en-US" baseline="0" dirty="0" err="1" smtClean="0"/>
              <a:t>en</a:t>
            </a:r>
            <a:r>
              <a:rPr lang="en-US" baseline="0" dirty="0" smtClean="0"/>
              <a:t>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a:t>
            </a:r>
            <a:r>
              <a:rPr lang="en-US" baseline="0" dirty="0" err="1" smtClean="0"/>
              <a:t>i</a:t>
            </a:r>
            <a:r>
              <a:rPr lang="en-US" baseline="0" dirty="0" smtClean="0"/>
              <a:t>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a:t>
            </a:r>
            <a:r>
              <a:rPr lang="en-US" i="0" baseline="0" dirty="0" err="1" smtClean="0"/>
              <a:t>en</a:t>
            </a:r>
            <a:r>
              <a:rPr lang="en-US" i="0" baseline="0" dirty="0" smtClean="0"/>
              <a:t> </a:t>
            </a:r>
            <a:r>
              <a:rPr lang="en-US" i="0" baseline="0" dirty="0" err="1" smtClean="0"/>
              <a:t>viss</a:t>
            </a:r>
            <a:r>
              <a:rPr lang="en-US" i="0" baseline="0" dirty="0" smtClean="0"/>
              <a:t> </a:t>
            </a:r>
            <a:r>
              <a:rPr lang="en-US" i="0" baseline="0" dirty="0" err="1" smtClean="0"/>
              <a:t>tid</a:t>
            </a:r>
            <a:r>
              <a:rPr lang="en-US" i="0" baseline="0" dirty="0" smtClean="0"/>
              <a:t> </a:t>
            </a:r>
            <a:r>
              <a:rPr lang="en-US" i="0" baseline="0" dirty="0" err="1" smtClean="0"/>
              <a:t>startas</a:t>
            </a:r>
            <a:r>
              <a:rPr lang="en-US" i="0" baseline="0" dirty="0" smtClean="0"/>
              <a:t> </a:t>
            </a:r>
            <a:r>
              <a:rPr lang="en-US" i="0" baseline="0" dirty="0" err="1" smtClean="0"/>
              <a:t>processen</a:t>
            </a:r>
            <a:r>
              <a:rPr lang="en-US" i="0" baseline="0" dirty="0" smtClean="0"/>
              <a:t> om </a:t>
            </a:r>
            <a:r>
              <a:rPr lang="en-US" i="0" baseline="0" dirty="0" err="1" smtClean="0"/>
              <a:t>och</a:t>
            </a:r>
            <a:r>
              <a:rPr lang="en-US" i="0" baseline="0" dirty="0" smtClean="0"/>
              <a:t> </a:t>
            </a:r>
            <a:r>
              <a:rPr lang="en-US" i="0" baseline="0" dirty="0" err="1" smtClean="0"/>
              <a:t>en</a:t>
            </a:r>
            <a:r>
              <a:rPr lang="en-US" i="0" baseline="0" dirty="0" smtClean="0"/>
              <a:t>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smtClean="0"/>
          </a:p>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 </a:t>
            </a:r>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lika</a:t>
            </a:r>
            <a:r>
              <a:rPr lang="en-US" baseline="0" dirty="0" smtClean="0"/>
              <a:t> </a:t>
            </a:r>
            <a:r>
              <a:rPr lang="en-US" baseline="0" dirty="0" err="1" smtClean="0"/>
              <a:t>tillförlitliga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a:t>
            </a:r>
            <a:r>
              <a:rPr lang="en-US" dirty="0" err="1" smtClean="0"/>
              <a:t>noden</a:t>
            </a:r>
            <a:r>
              <a:rPr lang="en-US" dirty="0" smtClean="0"/>
              <a:t> med </a:t>
            </a:r>
            <a:r>
              <a:rPr lang="en-US" dirty="0" err="1" smtClean="0"/>
              <a:t>högst</a:t>
            </a:r>
            <a:r>
              <a:rPr lang="en-US" dirty="0" smtClean="0"/>
              <a:t> id, </a:t>
            </a:r>
            <a:r>
              <a:rPr lang="en-US" dirty="0" err="1" smtClean="0"/>
              <a:t>antag</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den </a:t>
            </a:r>
            <a:r>
              <a:rPr lang="en-US" baseline="0" dirty="0" err="1" smtClean="0"/>
              <a:t>inte</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Nod</a:t>
            </a:r>
            <a:r>
              <a:rPr lang="sv-SE" baseline="0" dirty="0" smtClean="0"/>
              <a:t> B skickar all nödvändig information om </a:t>
            </a:r>
            <a:r>
              <a:rPr lang="sv-SE" baseline="0" dirty="0" err="1" smtClean="0"/>
              <a:t>replikan</a:t>
            </a:r>
            <a:r>
              <a:rPr lang="sv-SE" baseline="0" dirty="0" smtClean="0"/>
              <a:t> till nod D så nod D kan starta upp en ny </a:t>
            </a:r>
            <a:r>
              <a:rPr lang="sv-SE" baseline="0" dirty="0" err="1" smtClean="0"/>
              <a:t>replika</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41</a:t>
            </a:fld>
            <a:endParaRPr lang="en-US"/>
          </a:p>
        </p:txBody>
      </p:sp>
    </p:spTree>
    <p:extLst>
      <p:ext uri="{BB962C8B-B14F-4D97-AF65-F5344CB8AC3E}">
        <p14:creationId xmlns:p14="http://schemas.microsoft.com/office/powerpoint/2010/main" val="1357280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a:t>
            </a:r>
            <a:r>
              <a:rPr lang="en-US" dirty="0" err="1" smtClean="0"/>
              <a:t>allt</a:t>
            </a:r>
            <a:r>
              <a:rPr lang="en-US" dirty="0" smtClean="0"/>
              <a:t> </a:t>
            </a:r>
            <a:r>
              <a:rPr lang="en-US" dirty="0" err="1" smtClean="0"/>
              <a:t>gick</a:t>
            </a:r>
            <a:r>
              <a:rPr lang="en-US" dirty="0" smtClean="0"/>
              <a:t> bra </a:t>
            </a:r>
            <a:r>
              <a:rPr lang="en-US" dirty="0" err="1" smtClean="0"/>
              <a:t>kommer</a:t>
            </a:r>
            <a:r>
              <a:rPr lang="en-US" dirty="0" smtClean="0"/>
              <a:t> nod</a:t>
            </a:r>
            <a:r>
              <a:rPr lang="en-US" baseline="0" dirty="0" smtClean="0"/>
              <a:t> D </a:t>
            </a:r>
            <a:r>
              <a:rPr lang="en-US" baseline="0" dirty="0" err="1" smtClean="0"/>
              <a:t>returnera</a:t>
            </a:r>
            <a:r>
              <a:rPr lang="en-US" baseline="0" dirty="0" smtClean="0"/>
              <a:t> den </a:t>
            </a:r>
            <a:r>
              <a:rPr lang="en-US" baseline="0" dirty="0" err="1" smtClean="0"/>
              <a:t>nya</a:t>
            </a:r>
            <a:r>
              <a:rPr lang="en-US" baseline="0" dirty="0" smtClean="0"/>
              <a:t> </a:t>
            </a:r>
            <a:r>
              <a:rPr lang="en-US" baseline="0" dirty="0" err="1" smtClean="0"/>
              <a:t>replikans</a:t>
            </a:r>
            <a:r>
              <a:rPr lang="en-US" baseline="0" dirty="0" smtClean="0"/>
              <a:t> id. </a:t>
            </a:r>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tiden det tar att </a:t>
            </a:r>
            <a:r>
              <a:rPr lang="sv-SE" i="0" baseline="0" noProof="0" dirty="0" err="1" smtClean="0"/>
              <a:t>detekera</a:t>
            </a:r>
            <a:r>
              <a:rPr lang="sv-SE" i="0" baseline="0" noProof="0" dirty="0" smtClean="0"/>
              <a:t> att en nöd har dött satt till 500 ms. Tiden det tar att 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hur stort </a:t>
            </a:r>
            <a:r>
              <a:rPr lang="sv-SE" i="0" baseline="0" noProof="0" dirty="0" err="1" smtClean="0"/>
              <a:t>statet</a:t>
            </a:r>
            <a:r>
              <a:rPr lang="sv-SE" i="0" baseline="0" noProof="0" dirty="0" smtClean="0"/>
              <a:t> på </a:t>
            </a:r>
            <a:r>
              <a:rPr lang="sv-SE" i="0" baseline="0" noProof="0" dirty="0" err="1" smtClean="0"/>
              <a:t>replikan</a:t>
            </a:r>
            <a:r>
              <a:rPr lang="sv-SE" i="0" baseline="0" noProof="0" dirty="0" smtClean="0"/>
              <a:t> är, så därför lagras dessa tider utifrån typ av tjänst.</a:t>
            </a:r>
          </a:p>
          <a:p>
            <a:endParaRPr lang="sv-SE" i="0" baseline="0" noProof="0" dirty="0" smtClean="0"/>
          </a:p>
          <a:p>
            <a:r>
              <a:rPr lang="sv-SE" i="0" baseline="0" noProof="0" dirty="0" smtClean="0"/>
              <a:t>Det beror dessutom på om noden som först väljs ut, blir klar eller om den själv dör innan den blir klar, i 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a:t>
            </a:r>
          </a:p>
          <a:p>
            <a:r>
              <a:rPr lang="sv-SE" i="0" baseline="0" noProof="0" dirty="0" smtClean="0"/>
              <a:t>Även noden 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46</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47</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p>
          <a:p>
            <a:endParaRPr lang="sv-SE" baseline="0" noProof="0" dirty="0" smtClean="0"/>
          </a:p>
          <a:p>
            <a:r>
              <a:rPr lang="sv-SE" baseline="0" noProof="0" dirty="0" smtClean="0"/>
              <a:t>Lite kort om Calvin: Calvins huvudkomponenter består av </a:t>
            </a:r>
          </a:p>
          <a:p>
            <a:pPr marL="171450" indent="-171450">
              <a:buFontTx/>
              <a:buChar char="-"/>
            </a:pPr>
            <a:r>
              <a:rPr lang="sv-SE" baseline="0" noProof="0" dirty="0" err="1" smtClean="0"/>
              <a:t>Runtime</a:t>
            </a:r>
            <a:endParaRPr lang="sv-SE" baseline="0" noProof="0" dirty="0" smtClean="0"/>
          </a:p>
          <a:p>
            <a:pPr marL="171450" indent="-171450">
              <a:buFontTx/>
              <a:buChar char="-"/>
            </a:pPr>
            <a:r>
              <a:rPr lang="sv-SE" baseline="0" noProof="0" dirty="0" err="1" smtClean="0"/>
              <a:t>Actor</a:t>
            </a:r>
            <a:endParaRPr lang="sv-SE" baseline="0" noProof="0" dirty="0" smtClean="0"/>
          </a:p>
          <a:p>
            <a:pPr marL="171450" indent="-171450">
              <a:buFontTx/>
              <a:buChar char="-"/>
            </a:pPr>
            <a:r>
              <a:rPr lang="sv-SE" baseline="0" noProof="0" dirty="0" err="1" smtClean="0"/>
              <a:t>Kademlia</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Ett Calvin-</a:t>
            </a:r>
            <a:r>
              <a:rPr lang="sv-SE" dirty="0" err="1" smtClean="0"/>
              <a:t>runtime</a:t>
            </a:r>
            <a:r>
              <a:rPr lang="sv-SE" baseline="0" dirty="0" smtClean="0"/>
              <a:t> är en container för aktörer. </a:t>
            </a:r>
          </a:p>
          <a:p>
            <a:endParaRPr lang="sv-SE" baseline="0" dirty="0" smtClean="0"/>
          </a:p>
          <a:p>
            <a:r>
              <a:rPr lang="sv-SE" baseline="0" dirty="0" err="1" smtClean="0"/>
              <a:t>Runtimet</a:t>
            </a:r>
            <a:r>
              <a:rPr lang="sv-SE" baseline="0" dirty="0" smtClean="0"/>
              <a:t> sköter allt med datatransport mellan aktörer, både på samma </a:t>
            </a:r>
            <a:r>
              <a:rPr lang="sv-SE" baseline="0" dirty="0" err="1" smtClean="0"/>
              <a:t>runtime</a:t>
            </a:r>
            <a:r>
              <a:rPr lang="sv-SE" baseline="0" dirty="0" smtClean="0"/>
              <a:t> men även mellan </a:t>
            </a:r>
            <a:r>
              <a:rPr lang="sv-SE" baseline="0" dirty="0" err="1" smtClean="0"/>
              <a:t>runtimes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321095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a:t>
            </a:r>
            <a:r>
              <a:rPr lang="sv-SE" baseline="0" dirty="0" smtClean="0"/>
              <a:t> aktor i Calvin består av portat, actions och villkor för under vilka aktorn kan köras.</a:t>
            </a:r>
          </a:p>
          <a:p>
            <a:endParaRPr lang="sv-SE" baseline="0" dirty="0" smtClean="0"/>
          </a:p>
          <a:p>
            <a:r>
              <a:rPr lang="sv-SE" baseline="0" dirty="0" smtClean="0"/>
              <a:t>För varje </a:t>
            </a:r>
            <a:r>
              <a:rPr lang="sv-SE" baseline="0" dirty="0" err="1" smtClean="0"/>
              <a:t>inport</a:t>
            </a:r>
            <a:r>
              <a:rPr lang="sv-SE" baseline="0" dirty="0" smtClean="0"/>
              <a:t> finns det en kö av meddelanden, kallade tokens att </a:t>
            </a:r>
            <a:r>
              <a:rPr lang="sv-SE" baseline="0" dirty="0" err="1" smtClean="0"/>
              <a:t>processera</a:t>
            </a:r>
            <a:r>
              <a:rPr lang="sv-SE" baseline="0" dirty="0" smtClean="0"/>
              <a:t>. För varje </a:t>
            </a:r>
            <a:r>
              <a:rPr lang="sv-SE" baseline="0" dirty="0" err="1" smtClean="0"/>
              <a:t>utport</a:t>
            </a:r>
            <a:r>
              <a:rPr lang="sv-SE" baseline="0" dirty="0" smtClean="0"/>
              <a:t> finns en kö av tokens att skicka vidare till nästa aktor.</a:t>
            </a:r>
          </a:p>
          <a:p>
            <a:endParaRPr lang="sv-SE" baseline="0" dirty="0" smtClean="0"/>
          </a:p>
          <a:p>
            <a:r>
              <a:rPr lang="sv-SE" baseline="0" dirty="0" smtClean="0"/>
              <a:t>En aktors </a:t>
            </a:r>
            <a:r>
              <a:rPr lang="sv-SE" baseline="0" dirty="0" err="1" smtClean="0"/>
              <a:t>state</a:t>
            </a:r>
            <a:r>
              <a:rPr lang="sv-SE" baseline="0" dirty="0" smtClean="0"/>
              <a:t> används vid </a:t>
            </a:r>
            <a:r>
              <a:rPr lang="sv-SE" baseline="0" dirty="0" err="1" smtClean="0"/>
              <a:t>emigrering</a:t>
            </a:r>
            <a:r>
              <a:rPr lang="sv-SE" baseline="0" dirty="0" smtClean="0"/>
              <a:t> och </a:t>
            </a:r>
            <a:r>
              <a:rPr lang="sv-SE" baseline="0" dirty="0" err="1" smtClean="0"/>
              <a:t>replicering</a:t>
            </a:r>
            <a:r>
              <a:rPr lang="sv-SE" baseline="0" dirty="0" smtClean="0"/>
              <a:t> av aktörer och består främst av:</a:t>
            </a:r>
          </a:p>
          <a:p>
            <a:pPr marL="171450" indent="-171450">
              <a:buFontTx/>
              <a:buChar char="-"/>
            </a:pPr>
            <a:r>
              <a:rPr lang="sv-SE" baseline="0" dirty="0" smtClean="0"/>
              <a:t>Aktors typ</a:t>
            </a:r>
          </a:p>
          <a:p>
            <a:pPr marL="171450" indent="-171450">
              <a:buFontTx/>
              <a:buChar char="-"/>
            </a:pPr>
            <a:r>
              <a:rPr lang="sv-SE" baseline="0" dirty="0" smtClean="0"/>
              <a:t>Argument som behövs vid skapandet av aktorn</a:t>
            </a:r>
          </a:p>
          <a:p>
            <a:pPr marL="171450" indent="-171450">
              <a:buFontTx/>
              <a:buChar char="-"/>
            </a:pPr>
            <a:r>
              <a:rPr lang="sv-SE" baseline="0" dirty="0" smtClean="0"/>
              <a:t>Information om portar</a:t>
            </a:r>
          </a:p>
          <a:p>
            <a:pPr marL="171450" indent="-171450">
              <a:buFontTx/>
              <a:buChar char="-"/>
            </a:pPr>
            <a:r>
              <a:rPr lang="sv-SE" baseline="0" dirty="0" err="1" smtClean="0"/>
              <a:t>Portköer</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4116460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applikation</a:t>
            </a:r>
            <a:r>
              <a:rPr lang="sv-SE" baseline="0" dirty="0" smtClean="0"/>
              <a:t> i Calvin byggs upp av sammankopplade aktörer</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52</a:t>
            </a:fld>
            <a:endParaRPr lang="en-US"/>
          </a:p>
        </p:txBody>
      </p:sp>
    </p:spTree>
    <p:extLst>
      <p:ext uri="{BB962C8B-B14F-4D97-AF65-F5344CB8AC3E}">
        <p14:creationId xmlns:p14="http://schemas.microsoft.com/office/powerpoint/2010/main" val="243290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Som sagt så har vi implementerat</a:t>
            </a:r>
            <a:r>
              <a:rPr lang="sv-SE" baseline="0" dirty="0" smtClean="0"/>
              <a:t> vår modell i Calvin. Vi har lagt in stöd för att dynamiskt </a:t>
            </a:r>
            <a:r>
              <a:rPr lang="sv-SE" baseline="0" dirty="0" err="1" smtClean="0"/>
              <a:t>replicera</a:t>
            </a:r>
            <a:r>
              <a:rPr lang="sv-SE" baseline="0" dirty="0" smtClean="0"/>
              <a:t> aktörer.</a:t>
            </a:r>
          </a:p>
          <a:p>
            <a:endParaRPr lang="sv-SE" baseline="0" dirty="0" smtClean="0"/>
          </a:p>
          <a:p>
            <a:r>
              <a:rPr lang="sv-SE" baseline="0" dirty="0" smtClean="0"/>
              <a:t>Vi har lagt till stöd för </a:t>
            </a:r>
            <a:r>
              <a:rPr lang="sv-SE" baseline="0" dirty="0" err="1" smtClean="0"/>
              <a:t>mutipla</a:t>
            </a:r>
            <a:r>
              <a:rPr lang="sv-SE" baseline="0" dirty="0" smtClean="0"/>
              <a:t> källor för en </a:t>
            </a:r>
            <a:r>
              <a:rPr lang="sv-SE" baseline="0" dirty="0" err="1" smtClean="0"/>
              <a:t>inport</a:t>
            </a:r>
            <a:r>
              <a:rPr lang="sv-SE" baseline="0" dirty="0" smtClean="0"/>
              <a:t>, förut fanns enbart stöd för </a:t>
            </a:r>
            <a:r>
              <a:rPr lang="sv-SE" baseline="0" dirty="0" err="1" smtClean="0"/>
              <a:t>mutlipla</a:t>
            </a:r>
            <a:r>
              <a:rPr lang="sv-SE" baseline="0" dirty="0" smtClean="0"/>
              <a:t> mottagare för </a:t>
            </a:r>
            <a:r>
              <a:rPr lang="sv-SE" baseline="0" dirty="0" err="1" smtClean="0"/>
              <a:t>utportar</a:t>
            </a:r>
            <a:r>
              <a:rPr lang="sv-SE" baseline="0" dirty="0" smtClean="0"/>
              <a:t>.</a:t>
            </a:r>
          </a:p>
          <a:p>
            <a:endParaRPr lang="sv-SE" baseline="0" dirty="0" smtClean="0"/>
          </a:p>
          <a:p>
            <a:r>
              <a:rPr lang="sv-SE" baseline="0" dirty="0" smtClean="0"/>
              <a:t>Vidare har vi lagt in ett </a:t>
            </a:r>
            <a:r>
              <a:rPr lang="sv-SE" baseline="0" dirty="0" err="1" smtClean="0"/>
              <a:t>hearbeatsystem</a:t>
            </a:r>
            <a:r>
              <a:rPr lang="sv-SE" baseline="0" dirty="0" smtClean="0"/>
              <a:t> genom att varje aktor skapar en </a:t>
            </a:r>
            <a:r>
              <a:rPr lang="sv-SE" baseline="0" dirty="0" err="1" smtClean="0"/>
              <a:t>Hearbeat</a:t>
            </a:r>
            <a:r>
              <a:rPr lang="sv-SE" baseline="0" dirty="0" smtClean="0"/>
              <a:t>-aktor som dels lyssnar efter </a:t>
            </a:r>
            <a:r>
              <a:rPr lang="sv-SE" baseline="0" dirty="0" err="1" smtClean="0"/>
              <a:t>hearbeat</a:t>
            </a:r>
            <a:r>
              <a:rPr lang="sv-SE" baseline="0" dirty="0" smtClean="0"/>
              <a:t> och dels skickar </a:t>
            </a:r>
            <a:r>
              <a:rPr lang="sv-SE" baseline="0" dirty="0" err="1" smtClean="0"/>
              <a:t>heartbeats</a:t>
            </a:r>
            <a:r>
              <a:rPr lang="sv-SE" baseline="0" dirty="0" smtClean="0"/>
              <a:t> till sammankopplade noder.</a:t>
            </a:r>
          </a:p>
          <a:p>
            <a:endParaRPr lang="sv-SE" baseline="0" dirty="0" smtClean="0"/>
          </a:p>
          <a:p>
            <a:r>
              <a:rPr lang="sv-SE" baseline="0" dirty="0" smtClean="0"/>
              <a:t>Varje </a:t>
            </a:r>
            <a:r>
              <a:rPr lang="sv-SE" baseline="0" dirty="0" err="1" smtClean="0"/>
              <a:t>runtime</a:t>
            </a:r>
            <a:r>
              <a:rPr lang="sv-SE" baseline="0" dirty="0" smtClean="0"/>
              <a:t> har även en </a:t>
            </a:r>
            <a:r>
              <a:rPr lang="sv-SE" baseline="0" dirty="0" err="1" smtClean="0"/>
              <a:t>resource</a:t>
            </a:r>
            <a:r>
              <a:rPr lang="sv-SE" baseline="0" dirty="0" smtClean="0"/>
              <a:t> reporter som rapporterar sin nods CPU-användning till övriga noder. Här finns även möjlighet för att skicka med annan data.</a:t>
            </a:r>
          </a:p>
          <a:p>
            <a:endParaRPr lang="sv-SE" baseline="0" dirty="0" smtClean="0"/>
          </a:p>
          <a:p>
            <a:r>
              <a:rPr lang="sv-SE" baseline="0" dirty="0" smtClean="0"/>
              <a:t>Vi har även skrivit en </a:t>
            </a:r>
            <a:r>
              <a:rPr lang="sv-SE" baseline="0" dirty="0" err="1" smtClean="0"/>
              <a:t>Lost</a:t>
            </a:r>
            <a:r>
              <a:rPr lang="sv-SE" baseline="0" dirty="0" smtClean="0"/>
              <a:t> </a:t>
            </a:r>
            <a:r>
              <a:rPr lang="sv-SE" baseline="0" dirty="0" err="1" smtClean="0"/>
              <a:t>node</a:t>
            </a:r>
            <a:r>
              <a:rPr lang="sv-SE" baseline="0" dirty="0" smtClean="0"/>
              <a:t> </a:t>
            </a:r>
            <a:r>
              <a:rPr lang="sv-SE" baseline="0" dirty="0" err="1" smtClean="0"/>
              <a:t>handler</a:t>
            </a:r>
            <a:r>
              <a:rPr lang="sv-SE" baseline="0" dirty="0" smtClean="0"/>
              <a:t> och en </a:t>
            </a:r>
            <a:r>
              <a:rPr lang="sv-SE" baseline="0" dirty="0" err="1" smtClean="0"/>
              <a:t>replicator</a:t>
            </a:r>
            <a:r>
              <a:rPr lang="sv-SE" baseline="0" dirty="0" smtClean="0"/>
              <a:t> som hanterar </a:t>
            </a:r>
            <a:r>
              <a:rPr lang="sv-SE" baseline="0" dirty="0" err="1" smtClean="0"/>
              <a:t>nodfel</a:t>
            </a:r>
            <a:r>
              <a:rPr lang="sv-SE" baseline="0" dirty="0" smtClean="0"/>
              <a:t> respektive </a:t>
            </a:r>
            <a:r>
              <a:rPr lang="sv-SE" baseline="0" dirty="0" err="1" smtClean="0"/>
              <a:t>replicerar</a:t>
            </a:r>
            <a:r>
              <a:rPr lang="sv-SE" baseline="0" dirty="0" smtClean="0"/>
              <a:t> aktörer.</a:t>
            </a:r>
          </a:p>
        </p:txBody>
      </p:sp>
      <p:sp>
        <p:nvSpPr>
          <p:cNvPr id="4" name="Platshållare för bildnummer 3"/>
          <p:cNvSpPr>
            <a:spLocks noGrp="1"/>
          </p:cNvSpPr>
          <p:nvPr>
            <p:ph type="sldNum" sz="quarter" idx="10"/>
          </p:nvPr>
        </p:nvSpPr>
        <p:spPr/>
        <p:txBody>
          <a:bodyPr/>
          <a:lstStyle/>
          <a:p>
            <a:fld id="{100650DF-8CBF-0341-B1F9-47D0C0CD302F}" type="slidenum">
              <a:rPr lang="en-US" smtClean="0"/>
              <a:t>53</a:t>
            </a:fld>
            <a:endParaRPr lang="en-US"/>
          </a:p>
        </p:txBody>
      </p:sp>
    </p:spTree>
    <p:extLst>
      <p:ext uri="{BB962C8B-B14F-4D97-AF65-F5344CB8AC3E}">
        <p14:creationId xmlns:p14="http://schemas.microsoft.com/office/powerpoint/2010/main" val="3261531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endParaRPr lang="en-US" baseline="0" dirty="0" smtClean="0"/>
          </a:p>
          <a:p>
            <a:pPr marL="228600" indent="-228600">
              <a:buFont typeface="+mj-lt"/>
              <a:buAutoNum type="arabicPeriod"/>
            </a:pP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685800" lvl="1" indent="-228600">
              <a:buFont typeface="+mj-lt"/>
              <a:buAutoNum type="arabicPeriod"/>
            </a:pP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54</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stycken</a:t>
            </a:r>
            <a:r>
              <a:rPr lang="en-US" baseline="0" dirty="0" smtClean="0"/>
              <a:t>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err="1" smtClean="0"/>
              <a:t>Nodfel</a:t>
            </a:r>
            <a:r>
              <a:rPr lang="en-US" baseline="0" dirty="0" smtClean="0"/>
              <a:t>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sedan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vis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a:t>
            </a:r>
            <a:r>
              <a:rPr lang="en-US" baseline="0" dirty="0" err="1" smtClean="0"/>
              <a:t>felfrekevens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55</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Vi </a:t>
            </a:r>
            <a:r>
              <a:rPr lang="en-US" baseline="0" dirty="0" err="1" smtClean="0"/>
              <a:t>lät</a:t>
            </a:r>
            <a:r>
              <a:rPr lang="en-US" baseline="0" dirty="0" smtClean="0"/>
              <a:t> </a:t>
            </a:r>
            <a:r>
              <a:rPr lang="en-US" baseline="0" dirty="0" err="1" smtClean="0"/>
              <a:t>därför</a:t>
            </a:r>
            <a:r>
              <a:rPr lang="en-US" baseline="0" dirty="0" smtClean="0"/>
              <a:t> </a:t>
            </a:r>
            <a:r>
              <a:rPr lang="en-US" baseline="0" dirty="0" err="1" smtClean="0"/>
              <a:t>bli</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en</a:t>
            </a:r>
            <a:r>
              <a:rPr lang="en-US" baseline="0" dirty="0" smtClean="0"/>
              <a:t> </a:t>
            </a:r>
            <a:r>
              <a:rPr lang="en-US" baseline="0" dirty="0" err="1" smtClean="0"/>
              <a:t>av</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en</a:t>
            </a:r>
            <a:r>
              <a:rPr lang="en-US" baseline="0" dirty="0" smtClean="0"/>
              <a:t>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placerades</a:t>
            </a:r>
            <a:r>
              <a:rPr lang="en-US" baseline="0" dirty="0" smtClean="0"/>
              <a:t>. </a:t>
            </a:r>
            <a:r>
              <a:rPr lang="en-US" baseline="0" dirty="0" err="1" smtClean="0"/>
              <a:t>För</a:t>
            </a:r>
            <a:r>
              <a:rPr lang="en-US" baseline="0" dirty="0" smtClean="0"/>
              <a:t> </a:t>
            </a:r>
            <a:r>
              <a:rPr lang="en-US" baseline="0" dirty="0" err="1" smtClean="0"/>
              <a:t>enkelhetens</a:t>
            </a:r>
            <a:r>
              <a:rPr lang="en-US" baseline="0" dirty="0" smtClean="0"/>
              <a:t> skull </a:t>
            </a:r>
            <a:r>
              <a:rPr lang="en-US" baseline="0" dirty="0" err="1" smtClean="0"/>
              <a:t>placerade</a:t>
            </a:r>
            <a:r>
              <a:rPr lang="en-US" baseline="0" dirty="0" smtClean="0"/>
              <a:t> vi </a:t>
            </a:r>
            <a:r>
              <a:rPr lang="en-US" baseline="0" dirty="0" err="1" smtClean="0"/>
              <a:t>inget</a:t>
            </a:r>
            <a:r>
              <a:rPr lang="en-US" baseline="0" dirty="0" smtClean="0"/>
              <a:t> </a:t>
            </a:r>
            <a:r>
              <a:rPr lang="en-US" baseline="0" dirty="0" err="1" smtClean="0"/>
              <a:t>annat</a:t>
            </a:r>
            <a:r>
              <a:rPr lang="en-US" baseline="0" dirty="0" smtClean="0"/>
              <a:t> runtime </a:t>
            </a:r>
            <a:r>
              <a:rPr lang="en-US" baseline="0" dirty="0" err="1" smtClean="0"/>
              <a:t>på</a:t>
            </a:r>
            <a:r>
              <a:rPr lang="en-US" baseline="0" dirty="0" smtClean="0"/>
              <a:t> den server </a:t>
            </a:r>
            <a:r>
              <a:rPr lang="en-US" baseline="0" dirty="0" err="1" smtClean="0"/>
              <a:t>heller</a:t>
            </a:r>
            <a:r>
              <a:rPr lang="en-US" baseline="0" dirty="0" smtClean="0"/>
              <a:t>, </a:t>
            </a:r>
            <a:r>
              <a:rPr lang="en-US" baseline="0" dirty="0" err="1" smtClean="0"/>
              <a:t>här</a:t>
            </a:r>
            <a:r>
              <a:rPr lang="en-US" baseline="0" dirty="0" smtClean="0"/>
              <a:t> </a:t>
            </a:r>
            <a:r>
              <a:rPr lang="en-US" baseline="0" dirty="0" err="1" smtClean="0"/>
              <a:t>kallad</a:t>
            </a:r>
            <a:r>
              <a:rPr lang="en-US" baseline="0" dirty="0" smtClean="0"/>
              <a:t> </a:t>
            </a:r>
            <a:r>
              <a:rPr lang="en-US" baseline="0" dirty="0" err="1" smtClean="0"/>
              <a:t>Gru</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a:t>
            </a:r>
            <a:r>
              <a:rPr lang="en-US" baseline="0" dirty="0" err="1" smtClean="0"/>
              <a:t>nodfel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a:t>
            </a:r>
            <a:r>
              <a:rPr lang="en-US" baseline="0" dirty="0" err="1" smtClean="0"/>
              <a:t>ett</a:t>
            </a:r>
            <a:r>
              <a:rPr lang="en-US" baseline="0" dirty="0" smtClean="0"/>
              <a:t>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a:t>
            </a:r>
            <a:r>
              <a:rPr lang="en-US" baseline="0" dirty="0" err="1" smtClean="0"/>
              <a:t>en</a:t>
            </a:r>
            <a:r>
              <a:rPr lang="en-US" baseline="0" dirty="0" smtClean="0"/>
              <a:t> </a:t>
            </a:r>
            <a:r>
              <a:rPr lang="en-US" baseline="0" dirty="0" err="1" smtClean="0"/>
              <a:t>normalfördelning</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a:t>
            </a:r>
            <a:r>
              <a:rPr lang="en-US" baseline="0" dirty="0" err="1" smtClean="0"/>
              <a:t>standardavvikelse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runtimet</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Detta</a:t>
            </a:r>
            <a:r>
              <a:rPr lang="en-US" baseline="0" dirty="0" smtClean="0"/>
              <a:t> </a:t>
            </a:r>
            <a:r>
              <a:rPr lang="en-US" baseline="0" dirty="0" err="1" smtClean="0"/>
              <a:t>resulterat</a:t>
            </a:r>
            <a:r>
              <a:rPr lang="en-US" baseline="0" dirty="0" smtClean="0"/>
              <a:t> </a:t>
            </a:r>
            <a:r>
              <a:rPr lang="en-US" baseline="0" dirty="0" err="1" smtClean="0"/>
              <a:t>i</a:t>
            </a:r>
            <a:r>
              <a:rPr lang="en-US" baseline="0" dirty="0" smtClean="0"/>
              <a:t> </a:t>
            </a:r>
            <a:r>
              <a:rPr lang="en-US" baseline="0" dirty="0" err="1" smtClean="0"/>
              <a:t>att</a:t>
            </a:r>
            <a:r>
              <a:rPr lang="en-US" baseline="0" dirty="0" smtClean="0"/>
              <a:t> </a:t>
            </a:r>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p>
          <a:p>
            <a:r>
              <a:rPr lang="en-US" baseline="0" dirty="0" err="1" smtClean="0"/>
              <a:t>Anledningen</a:t>
            </a:r>
            <a:r>
              <a:rPr lang="en-US" baseline="0" dirty="0" smtClean="0"/>
              <a:t> till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på</a:t>
            </a:r>
            <a:r>
              <a:rPr lang="en-US" baseline="0" dirty="0" smtClean="0"/>
              <a:t> </a:t>
            </a:r>
            <a:r>
              <a:rPr lang="en-US" baseline="0" dirty="0" err="1" smtClean="0"/>
              <a:t>detta</a:t>
            </a:r>
            <a:r>
              <a:rPr lang="en-US" baseline="0" dirty="0" smtClean="0"/>
              <a:t> </a:t>
            </a:r>
            <a:r>
              <a:rPr lang="en-US" baseline="0" dirty="0" err="1" smtClean="0"/>
              <a:t>sättet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MTBF </a:t>
            </a:r>
            <a:r>
              <a:rPr lang="en-US" baseline="0" dirty="0" err="1" smtClean="0"/>
              <a:t>och</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och</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runtime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runtimes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a:t>
            </a:r>
            <a:r>
              <a:rPr lang="en-US" baseline="0" dirty="0" err="1" smtClean="0"/>
              <a:t>att</a:t>
            </a:r>
            <a:r>
              <a:rPr lang="en-US" baseline="0" dirty="0" smtClean="0"/>
              <a:t> </a:t>
            </a:r>
            <a:r>
              <a:rPr lang="en-US" baseline="0" dirty="0" err="1" smtClean="0"/>
              <a:t>använda</a:t>
            </a:r>
            <a:r>
              <a:rPr lang="en-US" baseline="0" dirty="0" smtClean="0"/>
              <a:t> </a:t>
            </a:r>
            <a:r>
              <a:rPr lang="en-US" baseline="0" dirty="0" err="1" smtClean="0"/>
              <a:t>en</a:t>
            </a:r>
            <a:r>
              <a:rPr lang="en-US" baseline="0" dirty="0" smtClean="0"/>
              <a:t> </a:t>
            </a:r>
            <a:r>
              <a:rPr lang="en-US" baseline="0" dirty="0" err="1" smtClean="0"/>
              <a:t>normalfördelning</a:t>
            </a:r>
            <a:r>
              <a:rPr lang="en-US" baseline="0" dirty="0" smtClean="0"/>
              <a:t> </a:t>
            </a:r>
            <a:r>
              <a:rPr lang="en-US" baseline="0" dirty="0" err="1" smtClean="0"/>
              <a:t>för</a:t>
            </a:r>
            <a:r>
              <a:rPr lang="en-US" baseline="0" dirty="0" smtClean="0"/>
              <a:t> MTBF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där</a:t>
            </a:r>
            <a:r>
              <a:rPr lang="en-US" baseline="0" dirty="0" smtClean="0"/>
              <a:t> MTBF </a:t>
            </a:r>
            <a:r>
              <a:rPr lang="en-US" baseline="0" dirty="0" err="1" smtClean="0"/>
              <a:t>sattes</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sattes</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a:t>
            </a:r>
            <a:r>
              <a:rPr lang="en-US" baseline="0" dirty="0" err="1" smtClean="0"/>
              <a:t>i</a:t>
            </a:r>
            <a:r>
              <a:rPr lang="en-US" baseline="0" dirty="0" smtClean="0"/>
              <a:t>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580 ms.</a:t>
            </a:r>
          </a:p>
          <a:p>
            <a:endParaRPr lang="is-IS" baseline="0" dirty="0" smtClean="0"/>
          </a:p>
          <a:p>
            <a:r>
              <a:rPr lang="is-IS" baseline="0" dirty="0" smtClean="0"/>
              <a:t>Som ni ser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repliceringstid</a:t>
            </a:r>
            <a:r>
              <a:rPr lang="en-US" baseline="0" dirty="0" smtClean="0"/>
              <a:t>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den </a:t>
            </a:r>
            <a:r>
              <a:rPr lang="en-US" baseline="0" dirty="0" err="1" smtClean="0"/>
              <a:t>faktiska</a:t>
            </a:r>
            <a:r>
              <a:rPr lang="en-US" baseline="0" dirty="0" smtClean="0"/>
              <a:t> MTBF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kördes</a:t>
            </a:r>
            <a:r>
              <a:rPr lang="en-US" baseline="0" dirty="0" smtClean="0"/>
              <a:t> </a:t>
            </a:r>
            <a:r>
              <a:rPr lang="en-US" baseline="0" dirty="0" err="1" smtClean="0"/>
              <a:t>ett</a:t>
            </a:r>
            <a:r>
              <a:rPr lang="en-US" baseline="0" dirty="0" smtClean="0"/>
              <a:t> experiment </a:t>
            </a:r>
            <a:r>
              <a:rPr lang="en-US" baseline="0" dirty="0" err="1" smtClean="0"/>
              <a:t>där</a:t>
            </a:r>
            <a:r>
              <a:rPr lang="en-US" baseline="0" dirty="0" smtClean="0"/>
              <a:t> </a:t>
            </a:r>
            <a:r>
              <a:rPr lang="en-US" baseline="0" dirty="0" err="1" smtClean="0"/>
              <a:t>runtimesen</a:t>
            </a:r>
            <a:r>
              <a:rPr lang="en-US" baseline="0" dirty="0" smtClean="0"/>
              <a:t> </a:t>
            </a:r>
            <a:r>
              <a:rPr lang="en-US" baseline="0" dirty="0" err="1" smtClean="0"/>
              <a:t>gavs</a:t>
            </a:r>
            <a:r>
              <a:rPr lang="en-US" baseline="0" dirty="0" smtClean="0"/>
              <a:t> </a:t>
            </a:r>
            <a:r>
              <a:rPr lang="en-US" baseline="0" dirty="0" err="1" smtClean="0"/>
              <a:t>olika</a:t>
            </a:r>
            <a:r>
              <a:rPr lang="en-US" baseline="0" dirty="0" smtClean="0"/>
              <a:t> MTBF.</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a:t>
            </a:r>
            <a:r>
              <a:rPr lang="en-US" baseline="0" dirty="0" err="1" smtClean="0"/>
              <a:t>synkroniseringsprpblem</a:t>
            </a:r>
            <a:r>
              <a:rPr lang="en-US" baseline="0" dirty="0" smtClean="0"/>
              <a:t>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externa </a:t>
            </a:r>
            <a:r>
              <a:rPr lang="en-US" baseline="0" dirty="0" err="1" smtClean="0"/>
              <a:t>anrop</a:t>
            </a:r>
            <a:r>
              <a:rPr lang="en-US" baseline="0" dirty="0" smtClean="0"/>
              <a:t>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anropet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bara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annars</a:t>
            </a:r>
            <a:r>
              <a:rPr lang="en-US" baseline="0" dirty="0" smtClean="0"/>
              <a:t> </a:t>
            </a:r>
            <a:r>
              <a:rPr lang="en-US" baseline="0" dirty="0" err="1" smtClean="0"/>
              <a:t>behövs</a:t>
            </a:r>
            <a:r>
              <a:rPr lang="en-US" baseline="0" dirty="0" smtClean="0"/>
              <a:t> 3.</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Nästa experiment</a:t>
            </a:r>
            <a:r>
              <a:rPr lang="sv-SE" baseline="0" dirty="0" smtClean="0"/>
              <a:t> visar att system tar bort onödiga </a:t>
            </a:r>
            <a:r>
              <a:rPr lang="sv-SE" baseline="0" dirty="0" err="1" smtClean="0"/>
              <a:t>replikor</a:t>
            </a:r>
            <a:r>
              <a:rPr lang="sv-SE" baseline="0" dirty="0" smtClean="0"/>
              <a:t>.  Vi startade tre stabila noder som aldrig dödades, därmed använde systemet det </a:t>
            </a:r>
            <a:r>
              <a:rPr lang="sv-SE" baseline="0" dirty="0" err="1" smtClean="0"/>
              <a:t>defaulta</a:t>
            </a:r>
            <a:r>
              <a:rPr lang="sv-SE" baseline="0" dirty="0" smtClean="0"/>
              <a:t> värdet på MTBF. Två andra </a:t>
            </a:r>
            <a:r>
              <a:rPr lang="sv-SE" baseline="0" dirty="0" err="1" smtClean="0"/>
              <a:t>runtimes</a:t>
            </a:r>
            <a:r>
              <a:rPr lang="sv-SE" baseline="0" dirty="0" smtClean="0"/>
              <a:t> startades med en MTBF på 25 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14212312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ser vi</a:t>
            </a:r>
            <a:r>
              <a:rPr lang="sv-SE" baseline="0" dirty="0" smtClean="0"/>
              <a:t> att om båda noderna med MTBF på 25 s är operativa så räcker det med två </a:t>
            </a:r>
            <a:r>
              <a:rPr lang="sv-SE" baseline="0" dirty="0" err="1" smtClean="0"/>
              <a:t>replikor</a:t>
            </a:r>
            <a:r>
              <a:rPr lang="sv-SE" baseline="0" dirty="0" smtClean="0"/>
              <a:t>, medan det annars krävs tre.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884050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När</a:t>
            </a:r>
            <a:r>
              <a:rPr lang="sv-SE" baseline="0" dirty="0" smtClean="0"/>
              <a:t> systemet lärt sig Kevin och Jerrys MTBF på 25 s sjunker antal </a:t>
            </a:r>
            <a:r>
              <a:rPr lang="sv-SE" baseline="0" dirty="0" err="1" smtClean="0"/>
              <a:t>replikor</a:t>
            </a:r>
            <a:r>
              <a:rPr lang="sv-SE" baseline="0" dirty="0" smtClean="0"/>
              <a:t> till 2 eftersom systemet då inser att det räcker med två </a:t>
            </a:r>
            <a:r>
              <a:rPr lang="sv-SE" baseline="0" dirty="0" err="1" smtClean="0"/>
              <a:t>replikor</a:t>
            </a:r>
            <a:r>
              <a:rPr lang="sv-SE" baseline="0" dirty="0" smtClean="0"/>
              <a:t> och tar bort </a:t>
            </a:r>
            <a:r>
              <a:rPr lang="sv-SE" baseline="0" dirty="0" err="1" smtClean="0"/>
              <a:t>replikor</a:t>
            </a:r>
            <a:r>
              <a:rPr lang="sv-SE" baseline="0" dirty="0" smtClean="0"/>
              <a:t> från de andra tre </a:t>
            </a:r>
            <a:r>
              <a:rPr lang="sv-SE" baseline="0" dirty="0" err="1" smtClean="0"/>
              <a:t>runtimesen</a:t>
            </a:r>
            <a:r>
              <a:rPr lang="sv-SE" baseline="0" dirty="0" smtClean="0"/>
              <a:t> med MTBF 10. Det är därför vi valde att inte döda tre </a:t>
            </a:r>
            <a:r>
              <a:rPr lang="sv-SE" baseline="0" dirty="0" err="1" smtClean="0"/>
              <a:t>runtimes</a:t>
            </a:r>
            <a:r>
              <a:rPr lang="sv-SE" baseline="0" dirty="0" smtClean="0"/>
              <a:t> för att visa att systemet faktiskt tar bort onödiga </a:t>
            </a:r>
            <a:r>
              <a:rPr lang="sv-SE" baseline="0" dirty="0" err="1" smtClean="0"/>
              <a:t>replikor</a:t>
            </a:r>
            <a:r>
              <a:rPr lang="sv-SE" baseline="0" dirty="0" smtClean="0"/>
              <a:t> själv.</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69</a:t>
            </a:fld>
            <a:endParaRPr lang="en-US"/>
          </a:p>
        </p:txBody>
      </p:sp>
    </p:spTree>
    <p:extLst>
      <p:ext uri="{BB962C8B-B14F-4D97-AF65-F5344CB8AC3E}">
        <p14:creationId xmlns:p14="http://schemas.microsoft.com/office/powerpoint/2010/main" val="10641092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a:t>
            </a:r>
            <a:r>
              <a:rPr lang="sv-SE" baseline="0" dirty="0" smtClean="0"/>
              <a:t> att visa att vår modell är själv-anpassande så gjorde vi ett experiment där vi lät </a:t>
            </a:r>
            <a:r>
              <a:rPr lang="sv-SE" baseline="0" dirty="0" err="1" smtClean="0"/>
              <a:t>runtimesen</a:t>
            </a:r>
            <a:r>
              <a:rPr lang="sv-SE" baseline="0" dirty="0" smtClean="0"/>
              <a:t> vara vid liv en tid t tagen från en sin-funktion.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72</a:t>
            </a:fld>
            <a:endParaRPr lang="en-US"/>
          </a:p>
        </p:txBody>
      </p:sp>
    </p:spTree>
    <p:extLst>
      <p:ext uri="{BB962C8B-B14F-4D97-AF65-F5344CB8AC3E}">
        <p14:creationId xmlns:p14="http://schemas.microsoft.com/office/powerpoint/2010/main" val="1680039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 att få en bild av tiden</a:t>
            </a:r>
            <a:r>
              <a:rPr lang="sv-SE" baseline="0" dirty="0" smtClean="0"/>
              <a:t> det tar att </a:t>
            </a:r>
            <a:r>
              <a:rPr lang="sv-SE" baseline="0" dirty="0" err="1" smtClean="0"/>
              <a:t>replicera</a:t>
            </a:r>
            <a:r>
              <a:rPr lang="sv-SE" baseline="0" dirty="0" smtClean="0"/>
              <a:t> en aktor gjorde vi ett experiment där vi </a:t>
            </a:r>
            <a:r>
              <a:rPr lang="sv-SE" baseline="0" dirty="0" err="1" smtClean="0"/>
              <a:t>replicerade</a:t>
            </a:r>
            <a:r>
              <a:rPr lang="sv-SE" baseline="0" dirty="0" smtClean="0"/>
              <a:t> aktörer av ökande storlek.  Aktorns storlek samt tiden det tog att </a:t>
            </a:r>
            <a:r>
              <a:rPr lang="sv-SE" baseline="0" dirty="0" err="1" smtClean="0"/>
              <a:t>replicera</a:t>
            </a:r>
            <a:r>
              <a:rPr lang="sv-SE" baseline="0" dirty="0" smtClean="0"/>
              <a:t> aktorn mättes.</a:t>
            </a:r>
          </a:p>
          <a:p>
            <a:endParaRPr lang="sv-SE" baseline="0" dirty="0" smtClean="0"/>
          </a:p>
          <a:p>
            <a:r>
              <a:rPr lang="sv-SE" baseline="0" dirty="0" smtClean="0"/>
              <a:t>Aktorns storlek ökades genom att öka storleken på </a:t>
            </a:r>
            <a:r>
              <a:rPr lang="sv-SE" baseline="0" dirty="0" err="1" smtClean="0"/>
              <a:t>portköarna</a:t>
            </a:r>
            <a:r>
              <a:rPr lang="sv-SE" baseline="0" dirty="0" smtClean="0"/>
              <a:t>.</a:t>
            </a:r>
          </a:p>
        </p:txBody>
      </p:sp>
      <p:sp>
        <p:nvSpPr>
          <p:cNvPr id="4" name="Platshållare för bildnummer 3"/>
          <p:cNvSpPr>
            <a:spLocks noGrp="1"/>
          </p:cNvSpPr>
          <p:nvPr>
            <p:ph type="sldNum" sz="quarter" idx="10"/>
          </p:nvPr>
        </p:nvSpPr>
        <p:spPr/>
        <p:txBody>
          <a:bodyPr/>
          <a:lstStyle/>
          <a:p>
            <a:fld id="{100650DF-8CBF-0341-B1F9-47D0C0CD302F}" type="slidenum">
              <a:rPr lang="en-US" smtClean="0"/>
              <a:t>75</a:t>
            </a:fld>
            <a:endParaRPr lang="en-US"/>
          </a:p>
        </p:txBody>
      </p:sp>
    </p:spTree>
    <p:extLst>
      <p:ext uri="{BB962C8B-B14F-4D97-AF65-F5344CB8AC3E}">
        <p14:creationId xmlns:p14="http://schemas.microsoft.com/office/powerpoint/2010/main" val="28263087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76</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a:t>
            </a:r>
            <a:r>
              <a:rPr lang="en-US" baseline="0" dirty="0" smtClean="0"/>
              <a:t>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på</a:t>
            </a:r>
            <a:r>
              <a:rPr lang="en-US" baseline="0" dirty="0" smtClean="0"/>
              <a:t> </a:t>
            </a:r>
            <a:r>
              <a:rPr lang="en-US" baseline="0" dirty="0" err="1" smtClean="0"/>
              <a:t>ett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modellera</a:t>
            </a:r>
            <a:r>
              <a:rPr lang="en-US" baseline="0" dirty="0" smtClean="0"/>
              <a:t> </a:t>
            </a:r>
            <a:r>
              <a:rPr lang="en-US" baseline="0" dirty="0" err="1" smtClean="0"/>
              <a:t>verkliga</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väldigt</a:t>
            </a:r>
            <a:r>
              <a:rPr lang="en-US" baseline="0" dirty="0" smtClean="0"/>
              <a:t>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a:t>
            </a:r>
            <a:r>
              <a:rPr lang="en-US" baseline="0" dirty="0" err="1" smtClean="0"/>
              <a:t>operativ</a:t>
            </a:r>
            <a:r>
              <a:rPr lang="en-US" baseline="0" dirty="0" smtClean="0"/>
              <a:t>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är</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antas</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operative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bara om </a:t>
            </a:r>
            <a:r>
              <a:rPr lang="en-US" baseline="0" dirty="0" err="1" smtClean="0"/>
              <a:t>nodfel</a:t>
            </a:r>
            <a:endParaRPr lang="en-US" baseline="0" dirty="0" smtClean="0"/>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ökar</a:t>
            </a:r>
            <a:r>
              <a:rPr lang="en-US" baseline="0" dirty="0" smtClean="0"/>
              <a:t> </a:t>
            </a:r>
            <a:r>
              <a:rPr lang="en-US" baseline="0" dirty="0" err="1" smtClean="0"/>
              <a:t>snabbt</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77</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syns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Slutligen gjord vi ett experiment där</a:t>
            </a:r>
            <a:r>
              <a:rPr lang="sv-SE" baseline="0" dirty="0" smtClean="0"/>
              <a:t> vi </a:t>
            </a:r>
            <a:r>
              <a:rPr lang="sv-SE" baseline="0" dirty="0" err="1" smtClean="0"/>
              <a:t>inkuderade</a:t>
            </a:r>
            <a:r>
              <a:rPr lang="sv-SE" baseline="0" dirty="0" smtClean="0"/>
              <a:t> nodernas last i schemaläggningen. Vi startade två pålitliga noder och tre mindre pålitliga. </a:t>
            </a:r>
          </a:p>
          <a:p>
            <a:endParaRPr lang="sv-SE" baseline="0" dirty="0" smtClean="0"/>
          </a:p>
          <a:p>
            <a:r>
              <a:rPr lang="sv-SE" baseline="0" dirty="0" smtClean="0"/>
              <a:t>Först hade alla noder en låg last, sedan ökades lasten på en av de mer stabila noderna för att sedan sänkas igen.</a:t>
            </a:r>
          </a:p>
          <a:p>
            <a:endParaRPr lang="sv-SE" baseline="0" dirty="0" smtClean="0"/>
          </a:p>
          <a:p>
            <a:r>
              <a:rPr lang="sv-SE" baseline="0" dirty="0" smtClean="0"/>
              <a:t>I </a:t>
            </a:r>
            <a:r>
              <a:rPr lang="sv-SE" baseline="0" dirty="0" err="1" smtClean="0"/>
              <a:t>schemaläggningsalgorotmen</a:t>
            </a:r>
            <a:r>
              <a:rPr lang="sv-SE" baseline="0" dirty="0" smtClean="0"/>
              <a:t> la vi till ett villkor att om den mest pålitliga lediga noden har en last högre än ett visst fördefinierat värde så välj om möjligt en annan nod.</a:t>
            </a:r>
          </a:p>
          <a:p>
            <a:endParaRPr lang="sv-SE" baseline="0" dirty="0" smtClean="0"/>
          </a:p>
          <a:p>
            <a:r>
              <a:rPr lang="sv-SE" baseline="0" dirty="0" smtClean="0"/>
              <a:t>Målet med experimentet var att visa hur enkelt </a:t>
            </a:r>
            <a:r>
              <a:rPr lang="sv-SE" baseline="0" dirty="0" err="1" smtClean="0"/>
              <a:t>schemaläggningsalgorotmen</a:t>
            </a:r>
            <a:r>
              <a:rPr lang="sv-SE" baseline="0" dirty="0" smtClean="0"/>
              <a:t> kan bytas eller byggas ut.</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30668436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visas de olika nodernas last samt den </a:t>
            </a:r>
            <a:r>
              <a:rPr lang="sv-SE" dirty="0" err="1" smtClean="0"/>
              <a:t>fördefinerade</a:t>
            </a:r>
            <a:r>
              <a:rPr lang="sv-SE" dirty="0" smtClean="0"/>
              <a:t> max</a:t>
            </a:r>
            <a:r>
              <a:rPr lang="sv-SE" baseline="0" dirty="0" smtClean="0"/>
              <a:t>-lasten</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7886552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82</a:t>
            </a:fld>
            <a:endParaRPr lang="en-US"/>
          </a:p>
        </p:txBody>
      </p:sp>
    </p:spTree>
    <p:extLst>
      <p:ext uri="{BB962C8B-B14F-4D97-AF65-F5344CB8AC3E}">
        <p14:creationId xmlns:p14="http://schemas.microsoft.com/office/powerpoint/2010/main" val="22211148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Alla</a:t>
            </a:r>
            <a:r>
              <a:rPr lang="en-US" dirty="0" smtClean="0"/>
              <a:t> </a:t>
            </a:r>
            <a:r>
              <a:rPr lang="en-US" dirty="0" err="1" smtClean="0"/>
              <a:t>värden</a:t>
            </a:r>
            <a:r>
              <a:rPr lang="en-US" dirty="0" smtClean="0"/>
              <a:t>,</a:t>
            </a:r>
            <a:r>
              <a:rPr lang="en-US" baseline="0" dirty="0" smtClean="0"/>
              <a:t> </a:t>
            </a:r>
            <a:r>
              <a:rPr lang="en-US" baseline="0" dirty="0" err="1" smtClean="0"/>
              <a:t>så</a:t>
            </a:r>
            <a:r>
              <a:rPr lang="en-US" baseline="0" dirty="0" smtClean="0"/>
              <a:t> </a:t>
            </a:r>
            <a:r>
              <a:rPr lang="en-US" baseline="0" dirty="0" err="1" smtClean="0"/>
              <a:t>som</a:t>
            </a:r>
            <a:r>
              <a:rPr lang="en-US" baseline="0" dirty="0" smtClean="0"/>
              <a:t> heartbeat timeout, default MTBF/</a:t>
            </a:r>
            <a:r>
              <a:rPr lang="en-US" baseline="0" dirty="0" err="1" smtClean="0"/>
              <a:t>repliceringstid</a:t>
            </a:r>
            <a:r>
              <a:rPr lang="en-US" baseline="0" dirty="0" smtClean="0"/>
              <a:t> </a:t>
            </a:r>
            <a:r>
              <a:rPr lang="en-US" baseline="0" dirty="0" err="1" smtClean="0"/>
              <a:t>valdes</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kunde</a:t>
            </a:r>
            <a:r>
              <a:rPr lang="en-US" baseline="0" dirty="0" smtClean="0"/>
              <a:t> </a:t>
            </a:r>
            <a:r>
              <a:rPr lang="en-US" baseline="0" dirty="0" err="1" smtClean="0"/>
              <a:t>köra</a:t>
            </a:r>
            <a:r>
              <a:rPr lang="en-US" baseline="0" dirty="0" smtClean="0"/>
              <a:t> </a:t>
            </a:r>
            <a:r>
              <a:rPr lang="en-US" baseline="0" dirty="0" err="1" smtClean="0"/>
              <a:t>experimenten</a:t>
            </a:r>
            <a:r>
              <a:rPr lang="en-US" baseline="0" dirty="0" smtClean="0"/>
              <a:t> under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minuter</a:t>
            </a:r>
            <a:r>
              <a:rPr lang="en-US" baseline="0" dirty="0" smtClean="0"/>
              <a:t> </a:t>
            </a:r>
            <a:r>
              <a:rPr lang="en-US" baseline="0" dirty="0" err="1" smtClean="0"/>
              <a:t>och</a:t>
            </a:r>
            <a:r>
              <a:rPr lang="en-US" baseline="0" dirty="0" smtClean="0"/>
              <a:t> </a:t>
            </a:r>
            <a:r>
              <a:rPr lang="en-US" baseline="0" dirty="0" err="1" smtClean="0"/>
              <a:t>ändå</a:t>
            </a:r>
            <a:r>
              <a:rPr lang="en-US" baseline="0" dirty="0" smtClean="0"/>
              <a:t> </a:t>
            </a:r>
            <a:r>
              <a:rPr lang="en-US" baseline="0" dirty="0" err="1" smtClean="0"/>
              <a:t>få</a:t>
            </a:r>
            <a:r>
              <a:rPr lang="en-US" baseline="0" dirty="0" smtClean="0"/>
              <a:t> </a:t>
            </a:r>
            <a:r>
              <a:rPr lang="en-US" baseline="0" dirty="0" err="1" smtClean="0"/>
              <a:t>en</a:t>
            </a:r>
            <a:r>
              <a:rPr lang="en-US" baseline="0" dirty="0" smtClean="0"/>
              <a:t> del </a:t>
            </a:r>
            <a:r>
              <a:rPr lang="en-US" baseline="0" dirty="0" err="1" smtClean="0"/>
              <a:t>fel</a:t>
            </a:r>
            <a:r>
              <a:rPr lang="en-US" baseline="0" dirty="0" smtClean="0"/>
              <a:t>.</a:t>
            </a:r>
          </a:p>
          <a:p>
            <a:endParaRPr lang="en-US" baseline="0" dirty="0" smtClean="0"/>
          </a:p>
          <a:p>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a:t>
            </a:r>
            <a:r>
              <a:rPr lang="en-US" baseline="0" dirty="0" err="1" smtClean="0"/>
              <a:t>en</a:t>
            </a:r>
            <a:r>
              <a:rPr lang="en-US" baseline="0" dirty="0" smtClean="0"/>
              <a:t> </a:t>
            </a:r>
            <a:r>
              <a:rPr lang="en-US" baseline="0" dirty="0" err="1" smtClean="0"/>
              <a:t>relativt</a:t>
            </a:r>
            <a:r>
              <a:rPr lang="en-US" baseline="0" dirty="0" smtClean="0"/>
              <a:t> </a:t>
            </a:r>
            <a:r>
              <a:rPr lang="en-US" baseline="0" dirty="0" err="1" smtClean="0"/>
              <a:t>enkel</a:t>
            </a:r>
            <a:r>
              <a:rPr lang="en-US" baseline="0" dirty="0" smtClean="0"/>
              <a:t> </a:t>
            </a:r>
            <a:r>
              <a:rPr lang="en-US" baseline="0" dirty="0" err="1" smtClean="0"/>
              <a:t>tillförlitlighetsmodell</a:t>
            </a:r>
            <a:r>
              <a:rPr lang="en-US" baseline="0" dirty="0" smtClean="0"/>
              <a:t>. Den </a:t>
            </a:r>
            <a:r>
              <a:rPr lang="en-US" baseline="0" dirty="0" err="1" smtClean="0"/>
              <a:t>är</a:t>
            </a:r>
            <a:r>
              <a:rPr lang="en-US" baseline="0" dirty="0" smtClean="0"/>
              <a:t> </a:t>
            </a:r>
            <a:r>
              <a:rPr lang="en-US" baseline="0" dirty="0" err="1" smtClean="0"/>
              <a:t>begränsad</a:t>
            </a:r>
            <a:r>
              <a:rPr lang="en-US" baseline="0" dirty="0" smtClean="0"/>
              <a:t> </a:t>
            </a:r>
            <a:r>
              <a:rPr lang="en-US" baseline="0" dirty="0" err="1" smtClean="0"/>
              <a:t>i</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när</a:t>
            </a:r>
            <a:r>
              <a:rPr lang="en-US" baseline="0" dirty="0" smtClean="0"/>
              <a:t> </a:t>
            </a: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finns</a:t>
            </a:r>
            <a:r>
              <a:rPr lang="en-US" baseline="0" dirty="0" smtClean="0"/>
              <a:t> </a:t>
            </a:r>
            <a:r>
              <a:rPr lang="en-US" baseline="0" dirty="0" err="1" smtClean="0"/>
              <a:t>några</a:t>
            </a:r>
            <a:r>
              <a:rPr lang="en-US" baseline="0" dirty="0" smtClean="0"/>
              <a:t> </a:t>
            </a:r>
            <a:r>
              <a:rPr lang="en-US" baseline="0" dirty="0" err="1" smtClean="0"/>
              <a:t>registrerade</a:t>
            </a:r>
            <a:r>
              <a:rPr lang="en-US" baseline="0" dirty="0" smtClean="0"/>
              <a:t> </a:t>
            </a:r>
            <a:r>
              <a:rPr lang="en-US" baseline="0" dirty="0" err="1" smtClean="0"/>
              <a:t>feltider</a:t>
            </a:r>
            <a:r>
              <a:rPr lang="en-US" baseline="0" dirty="0" smtClean="0"/>
              <a:t> </a:t>
            </a:r>
            <a:r>
              <a:rPr lang="en-US" baseline="0" dirty="0" err="1" smtClean="0"/>
              <a:t>så</a:t>
            </a:r>
            <a:r>
              <a:rPr lang="en-US" baseline="0" dirty="0" smtClean="0"/>
              <a:t> </a:t>
            </a:r>
            <a:r>
              <a:rPr lang="en-US" baseline="0" dirty="0" err="1" smtClean="0"/>
              <a:t>används</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vara</a:t>
            </a:r>
            <a:r>
              <a:rPr lang="en-US" baseline="0" dirty="0" smtClean="0"/>
              <a:t> </a:t>
            </a:r>
            <a:r>
              <a:rPr lang="en-US" baseline="0" dirty="0" err="1" smtClean="0"/>
              <a:t>långt</a:t>
            </a:r>
            <a:r>
              <a:rPr lang="en-US" baseline="0" dirty="0" smtClean="0"/>
              <a:t> </a:t>
            </a:r>
            <a:r>
              <a:rPr lang="en-US" baseline="0" dirty="0" err="1" smtClean="0"/>
              <a:t>ifrån</a:t>
            </a:r>
            <a:r>
              <a:rPr lang="en-US" baseline="0" dirty="0" smtClean="0"/>
              <a:t> </a:t>
            </a:r>
            <a:r>
              <a:rPr lang="en-US" baseline="0" dirty="0" err="1" smtClean="0"/>
              <a:t>verkligheten</a:t>
            </a:r>
            <a:r>
              <a:rPr lang="en-US" baseline="0" dirty="0" smtClean="0"/>
              <a:t>, </a:t>
            </a:r>
            <a:r>
              <a:rPr lang="en-US" baseline="0" dirty="0" err="1" smtClean="0"/>
              <a:t>i</a:t>
            </a:r>
            <a:r>
              <a:rPr lang="en-US" baseline="0" dirty="0" smtClean="0"/>
              <a:t> </a:t>
            </a:r>
            <a:r>
              <a:rPr lang="en-US" baseline="0" dirty="0" err="1" smtClean="0"/>
              <a:t>värsta</a:t>
            </a:r>
            <a:r>
              <a:rPr lang="en-US" baseline="0" dirty="0" smtClean="0"/>
              <a:t> fall </a:t>
            </a:r>
            <a:r>
              <a:rPr lang="en-US" baseline="0" dirty="0" err="1" smtClean="0"/>
              <a:t>högre</a:t>
            </a:r>
            <a:r>
              <a:rPr lang="en-US" baseline="0" dirty="0" smtClean="0"/>
              <a:t>.</a:t>
            </a:r>
          </a:p>
          <a:p>
            <a:r>
              <a:rPr lang="en-US" baseline="0" dirty="0" err="1" smtClean="0"/>
              <a:t>En</a:t>
            </a:r>
            <a:r>
              <a:rPr lang="en-US" baseline="0" dirty="0" smtClean="0"/>
              <a:t> </a:t>
            </a:r>
            <a:r>
              <a:rPr lang="en-US" baseline="0" dirty="0" err="1" smtClean="0"/>
              <a:t>mer</a:t>
            </a:r>
            <a:r>
              <a:rPr lang="en-US" baseline="0" dirty="0" smtClean="0"/>
              <a:t> </a:t>
            </a:r>
            <a:r>
              <a:rPr lang="en-US" baseline="0" dirty="0" err="1" smtClean="0"/>
              <a:t>sofistikerad</a:t>
            </a:r>
            <a:r>
              <a:rPr lang="en-US" baseline="0" dirty="0" smtClean="0"/>
              <a:t> model </a:t>
            </a:r>
            <a:r>
              <a:rPr lang="en-US" baseline="0" dirty="0" err="1" smtClean="0"/>
              <a:t>kan</a:t>
            </a:r>
            <a:r>
              <a:rPr lang="en-US" baseline="0" dirty="0" smtClean="0"/>
              <a:t> </a:t>
            </a:r>
            <a:r>
              <a:rPr lang="en-US" baseline="0" dirty="0" err="1" smtClean="0"/>
              <a:t>t.ex</a:t>
            </a:r>
            <a:r>
              <a:rPr lang="en-US" baseline="0" dirty="0" smtClean="0"/>
              <a:t>. anta </a:t>
            </a:r>
            <a:r>
              <a:rPr lang="en-US" baseline="0" dirty="0" err="1" smtClean="0"/>
              <a:t>att</a:t>
            </a:r>
            <a:r>
              <a:rPr lang="en-US" baseline="0" dirty="0" smtClean="0"/>
              <a:t> </a:t>
            </a:r>
            <a:r>
              <a:rPr lang="en-US" baseline="0" dirty="0" err="1" smtClean="0"/>
              <a:t>nodfel</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oeroende</a:t>
            </a:r>
            <a:r>
              <a:rPr lang="en-US" baseline="0" dirty="0" smtClean="0"/>
              <a:t>, </a:t>
            </a:r>
            <a:r>
              <a:rPr lang="en-US" baseline="0" dirty="0" err="1" smtClean="0"/>
              <a:t>t.ex</a:t>
            </a:r>
            <a:r>
              <a:rPr lang="en-US" baseline="0" dirty="0" smtClean="0"/>
              <a:t>. </a:t>
            </a:r>
            <a:r>
              <a:rPr lang="en-US" baseline="0" dirty="0" err="1" smtClean="0"/>
              <a:t>kan</a:t>
            </a:r>
            <a:r>
              <a:rPr lang="en-US" baseline="0" dirty="0" smtClean="0"/>
              <a:t> </a:t>
            </a:r>
            <a:r>
              <a:rPr lang="en-US" baseline="0" dirty="0" err="1" smtClean="0"/>
              <a:t>switchar</a:t>
            </a:r>
            <a:r>
              <a:rPr lang="en-US" baseline="0" dirty="0" smtClean="0"/>
              <a:t> </a:t>
            </a:r>
            <a:r>
              <a:rPr lang="en-US" baseline="0" dirty="0" err="1" smtClean="0"/>
              <a:t>och</a:t>
            </a:r>
            <a:r>
              <a:rPr lang="en-US" baseline="0" dirty="0" smtClean="0"/>
              <a:t> </a:t>
            </a:r>
            <a:r>
              <a:rPr lang="en-US" baseline="0" dirty="0" err="1" smtClean="0"/>
              <a:t>nätförsörjning</a:t>
            </a:r>
            <a:r>
              <a:rPr lang="en-US" baseline="0" dirty="0" smtClean="0"/>
              <a:t> </a:t>
            </a:r>
            <a:r>
              <a:rPr lang="en-US" baseline="0" dirty="0" err="1" smtClean="0"/>
              <a:t>gå</a:t>
            </a:r>
            <a:r>
              <a:rPr lang="en-US" baseline="0" dirty="0" smtClean="0"/>
              <a:t> </a:t>
            </a:r>
            <a:r>
              <a:rPr lang="en-US" baseline="0" dirty="0" err="1" smtClean="0"/>
              <a:t>ner</a:t>
            </a:r>
            <a:r>
              <a:rPr lang="en-US" baseline="0" dirty="0" smtClean="0"/>
              <a:t> </a:t>
            </a:r>
            <a:r>
              <a:rPr lang="en-US" baseline="0" dirty="0" err="1" smtClean="0"/>
              <a:t>vilket</a:t>
            </a:r>
            <a:r>
              <a:rPr lang="en-US" baseline="0" dirty="0" smtClean="0"/>
              <a:t> </a:t>
            </a:r>
            <a:r>
              <a:rPr lang="en-US" baseline="0" dirty="0" err="1" smtClean="0"/>
              <a:t>påverkar</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i</a:t>
            </a:r>
            <a:r>
              <a:rPr lang="en-US" baseline="0" dirty="0" smtClean="0"/>
              <a:t> </a:t>
            </a:r>
            <a:r>
              <a:rPr lang="en-US" baseline="0" dirty="0" err="1" smtClean="0"/>
              <a:t>ett</a:t>
            </a:r>
            <a:r>
              <a:rPr lang="en-US" baseline="0" dirty="0" smtClean="0"/>
              <a:t> </a:t>
            </a:r>
            <a:r>
              <a:rPr lang="en-US" baseline="0" dirty="0" err="1" smtClean="0"/>
              <a:t>kluster</a:t>
            </a:r>
            <a:r>
              <a:rPr lang="en-US" baseline="0" dirty="0" smtClean="0"/>
              <a:t>.</a:t>
            </a:r>
          </a:p>
          <a:p>
            <a:endParaRPr lang="en-US" baseline="0" dirty="0" smtClean="0"/>
          </a:p>
          <a:p>
            <a:r>
              <a:rPr lang="en-US" baseline="0" dirty="0" smtClean="0"/>
              <a:t>Valet </a:t>
            </a:r>
            <a:r>
              <a:rPr lang="en-US" baseline="0" dirty="0" err="1" smtClean="0"/>
              <a:t>av</a:t>
            </a:r>
            <a:r>
              <a:rPr lang="en-US" baseline="0" dirty="0" smtClean="0"/>
              <a:t> </a:t>
            </a:r>
            <a:r>
              <a:rPr lang="en-US" baseline="0" dirty="0" err="1" smtClean="0"/>
              <a:t>var</a:t>
            </a:r>
            <a:r>
              <a:rPr lang="en-US" baseline="0" dirty="0" smtClean="0"/>
              <a:t> vi </a:t>
            </a:r>
            <a:r>
              <a:rPr lang="en-US" baseline="0" dirty="0" err="1" smtClean="0"/>
              <a:t>placerar</a:t>
            </a:r>
            <a:r>
              <a:rPr lang="en-US" baseline="0" dirty="0" smtClean="0"/>
              <a:t> </a:t>
            </a:r>
            <a:r>
              <a:rPr lang="en-US" baseline="0" dirty="0" err="1" smtClean="0"/>
              <a:t>replikor</a:t>
            </a:r>
            <a:r>
              <a:rPr lang="en-US" baseline="0" dirty="0" smtClean="0"/>
              <a:t> </a:t>
            </a:r>
            <a:r>
              <a:rPr lang="en-US" baseline="0" dirty="0" err="1" smtClean="0"/>
              <a:t>kan</a:t>
            </a:r>
            <a:r>
              <a:rPr lang="en-US" baseline="0" dirty="0" smtClean="0"/>
              <a:t> </a:t>
            </a:r>
            <a:r>
              <a:rPr lang="en-US" baseline="0" dirty="0" err="1" smtClean="0"/>
              <a:t>även</a:t>
            </a:r>
            <a:r>
              <a:rPr lang="en-US" baseline="0" dirty="0" smtClean="0"/>
              <a:t> ta </a:t>
            </a:r>
            <a:r>
              <a:rPr lang="en-US" baseline="0" dirty="0" err="1" smtClean="0"/>
              <a:t>fler</a:t>
            </a:r>
            <a:r>
              <a:rPr lang="en-US" baseline="0" dirty="0" smtClean="0"/>
              <a:t> </a:t>
            </a:r>
            <a:r>
              <a:rPr lang="en-US" baseline="0" dirty="0" err="1" smtClean="0"/>
              <a:t>parametrar</a:t>
            </a:r>
            <a:r>
              <a:rPr lang="en-US" baseline="0" dirty="0" smtClean="0"/>
              <a:t> I </a:t>
            </a:r>
            <a:r>
              <a:rPr lang="en-US" baseline="0" dirty="0" err="1" smtClean="0"/>
              <a:t>åtanke</a:t>
            </a:r>
            <a:r>
              <a:rPr lang="en-US" baseline="0" dirty="0" smtClean="0"/>
              <a:t>. </a:t>
            </a:r>
            <a:r>
              <a:rPr lang="en-US" baseline="0" dirty="0" err="1" smtClean="0"/>
              <a:t>T.ex</a:t>
            </a:r>
            <a:r>
              <a:rPr lang="en-US" baseline="0" dirty="0" smtClean="0"/>
              <a:t>. </a:t>
            </a:r>
            <a:r>
              <a:rPr lang="en-US" baseline="0" dirty="0" err="1" smtClean="0"/>
              <a:t>så</a:t>
            </a:r>
            <a:r>
              <a:rPr lang="en-US" baseline="0" dirty="0" smtClean="0"/>
              <a:t> </a:t>
            </a:r>
            <a:r>
              <a:rPr lang="en-US" baseline="0" dirty="0" err="1" smtClean="0"/>
              <a:t>undersöks</a:t>
            </a:r>
            <a:r>
              <a:rPr lang="en-US" baseline="0" dirty="0" smtClean="0"/>
              <a:t> </a:t>
            </a:r>
            <a:r>
              <a:rPr lang="en-US" baseline="0" dirty="0" err="1" smtClean="0"/>
              <a:t>i</a:t>
            </a:r>
            <a:r>
              <a:rPr lang="en-US" baseline="0" dirty="0" smtClean="0"/>
              <a:t> </a:t>
            </a:r>
            <a:r>
              <a:rPr lang="en-US" baseline="0" dirty="0" err="1" smtClean="0"/>
              <a:t>nuläget</a:t>
            </a:r>
            <a:r>
              <a:rPr lang="en-US" baseline="0" dirty="0" smtClean="0"/>
              <a:t> </a:t>
            </a:r>
            <a:r>
              <a:rPr lang="en-US" baseline="0" dirty="0" err="1" smtClean="0"/>
              <a:t>inte</a:t>
            </a:r>
            <a:r>
              <a:rPr lang="en-US" baseline="0" dirty="0" smtClean="0"/>
              <a:t> om den </a:t>
            </a:r>
            <a:r>
              <a:rPr lang="en-US" baseline="0" dirty="0" err="1" smtClean="0"/>
              <a:t>valda</a:t>
            </a:r>
            <a:r>
              <a:rPr lang="en-US" baseline="0" dirty="0" smtClean="0"/>
              <a:t> </a:t>
            </a:r>
            <a:r>
              <a:rPr lang="en-US" baseline="0" dirty="0" err="1" smtClean="0"/>
              <a:t>noden</a:t>
            </a:r>
            <a:r>
              <a:rPr lang="en-US" baseline="0" dirty="0" smtClean="0"/>
              <a:t> </a:t>
            </a:r>
            <a:r>
              <a:rPr lang="en-US" baseline="0" dirty="0" err="1" smtClean="0"/>
              <a:t>har</a:t>
            </a:r>
            <a:r>
              <a:rPr lang="en-US" baseline="0" dirty="0" smtClean="0"/>
              <a:t> </a:t>
            </a:r>
            <a:r>
              <a:rPr lang="en-US" baseline="0" dirty="0" err="1" smtClean="0"/>
              <a:t>kapacitet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upp</a:t>
            </a:r>
            <a:r>
              <a:rPr lang="en-US" baseline="0" dirty="0" smtClean="0"/>
              <a:t> </a:t>
            </a:r>
            <a:r>
              <a:rPr lang="en-US" baseline="0" dirty="0" err="1" smtClean="0"/>
              <a:t>en</a:t>
            </a:r>
            <a:r>
              <a:rPr lang="en-US" baseline="0" dirty="0" smtClean="0"/>
              <a:t> </a:t>
            </a:r>
            <a:r>
              <a:rPr lang="en-US" baseline="0" dirty="0" err="1" smtClean="0"/>
              <a:t>ny</a:t>
            </a:r>
            <a:r>
              <a:rPr lang="en-US" baseline="0" dirty="0" smtClean="0"/>
              <a:t> actor. Nodes last </a:t>
            </a:r>
            <a:r>
              <a:rPr lang="en-US" baseline="0" dirty="0" err="1" smtClean="0"/>
              <a:t>kan</a:t>
            </a:r>
            <a:r>
              <a:rPr lang="en-US" baseline="0" dirty="0" smtClean="0"/>
              <a:t> </a:t>
            </a:r>
            <a:r>
              <a:rPr lang="en-US" baseline="0" dirty="0" err="1" smtClean="0"/>
              <a:t>även</a:t>
            </a:r>
            <a:r>
              <a:rPr lang="en-US" baseline="0" dirty="0" smtClean="0"/>
              <a:t> </a:t>
            </a:r>
            <a:r>
              <a:rPr lang="en-US" baseline="0" dirty="0" err="1" smtClean="0"/>
              <a:t>inkluderas</a:t>
            </a:r>
            <a:r>
              <a:rPr lang="en-US" baseline="0" dirty="0" smtClean="0"/>
              <a:t> </a:t>
            </a:r>
            <a:r>
              <a:rPr lang="en-US" baseline="0" dirty="0" err="1" smtClean="0"/>
              <a:t>vilket</a:t>
            </a:r>
            <a:r>
              <a:rPr lang="en-US" baseline="0" dirty="0" smtClean="0"/>
              <a:t> vi </a:t>
            </a:r>
            <a:r>
              <a:rPr lang="en-US" baseline="0" dirty="0" err="1" smtClean="0"/>
              <a:t>visade</a:t>
            </a:r>
            <a:r>
              <a:rPr lang="en-US" baseline="0" dirty="0" smtClean="0"/>
              <a:t> </a:t>
            </a:r>
            <a:r>
              <a:rPr lang="en-US" baseline="0" dirty="0" err="1" smtClean="0"/>
              <a:t>inte</a:t>
            </a:r>
            <a:r>
              <a:rPr lang="en-US" baseline="0" dirty="0" smtClean="0"/>
              <a:t> </a:t>
            </a:r>
            <a:r>
              <a:rPr lang="en-US" baseline="0" dirty="0" err="1" smtClean="0"/>
              <a:t>var</a:t>
            </a:r>
            <a:r>
              <a:rPr lang="en-US" baseline="0" dirty="0" smtClean="0"/>
              <a:t> </a:t>
            </a:r>
            <a:r>
              <a:rPr lang="en-US" baseline="0" dirty="0" err="1" smtClean="0"/>
              <a:t>så</a:t>
            </a:r>
            <a:r>
              <a:rPr lang="en-US" baseline="0" dirty="0" smtClean="0"/>
              <a:t> </a:t>
            </a:r>
            <a:r>
              <a:rPr lang="en-US" baseline="0" dirty="0" err="1" smtClean="0"/>
              <a:t>svårt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84</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Calvin</a:t>
            </a:r>
            <a:r>
              <a:rPr lang="en-US" baseline="0" dirty="0" smtClean="0"/>
              <a:t> </a:t>
            </a:r>
            <a:r>
              <a:rPr lang="en-US" baseline="0" dirty="0" err="1" smtClean="0"/>
              <a:t>är</a:t>
            </a:r>
            <a:r>
              <a:rPr lang="en-US" baseline="0" dirty="0" smtClean="0"/>
              <a:t> </a:t>
            </a:r>
            <a:r>
              <a:rPr lang="en-US" baseline="0" dirty="0" err="1" smtClean="0"/>
              <a:t>inte</a:t>
            </a:r>
            <a:r>
              <a:rPr lang="en-US" baseline="0" dirty="0" smtClean="0"/>
              <a:t> </a:t>
            </a:r>
            <a:r>
              <a:rPr lang="en-US" baseline="0" dirty="0" err="1" smtClean="0"/>
              <a:t>optimerat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aktörer</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tex</a:t>
            </a:r>
            <a:r>
              <a:rPr lang="en-US" baseline="0" dirty="0" smtClean="0"/>
              <a:t> </a:t>
            </a:r>
            <a:r>
              <a:rPr lang="en-US" baseline="0" dirty="0" err="1" smtClean="0"/>
              <a:t>skrivet</a:t>
            </a:r>
            <a:r>
              <a:rPr lang="en-US" baseline="0" dirty="0" smtClean="0"/>
              <a:t> I python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snabbaste</a:t>
            </a:r>
            <a:r>
              <a:rPr lang="en-US" baseline="0" dirty="0" smtClean="0"/>
              <a:t> </a:t>
            </a:r>
            <a:r>
              <a:rPr lang="en-US" baseline="0" dirty="0" err="1" smtClean="0"/>
              <a:t>språket</a:t>
            </a:r>
            <a:r>
              <a:rPr lang="en-US" baseline="0" dirty="0" smtClean="0"/>
              <a:t> </a:t>
            </a:r>
            <a:r>
              <a:rPr lang="en-US" baseline="0" dirty="0" err="1" smtClean="0"/>
              <a:t>direkt</a:t>
            </a:r>
            <a:r>
              <a:rPr lang="en-US" baseline="0" dirty="0" smtClean="0"/>
              <a:t>. </a:t>
            </a:r>
            <a:r>
              <a:rPr lang="en-US" baseline="0" dirty="0" err="1" smtClean="0"/>
              <a:t>Ändå</a:t>
            </a:r>
            <a:r>
              <a:rPr lang="en-US" baseline="0" dirty="0" smtClean="0"/>
              <a:t> </a:t>
            </a:r>
            <a:r>
              <a:rPr lang="en-US" baseline="0" dirty="0" err="1" smtClean="0"/>
              <a:t>så</a:t>
            </a:r>
            <a:r>
              <a:rPr lang="en-US" baseline="0" dirty="0" smtClean="0"/>
              <a:t> </a:t>
            </a:r>
            <a:r>
              <a:rPr lang="en-US" baseline="0" dirty="0" err="1" smtClean="0"/>
              <a:t>kan</a:t>
            </a:r>
            <a:r>
              <a:rPr lang="en-US" baseline="0" dirty="0" smtClean="0"/>
              <a:t> vi </a:t>
            </a:r>
            <a:r>
              <a:rPr lang="en-US" baseline="0" dirty="0" err="1" smtClean="0"/>
              <a:t>replicera</a:t>
            </a:r>
            <a:r>
              <a:rPr lang="en-US" baseline="0" dirty="0" smtClean="0"/>
              <a:t> </a:t>
            </a:r>
            <a:r>
              <a:rPr lang="en-US" baseline="0" dirty="0" err="1" smtClean="0"/>
              <a:t>aktörer</a:t>
            </a:r>
            <a:r>
              <a:rPr lang="en-US" baseline="0" dirty="0" smtClean="0"/>
              <a:t> med </a:t>
            </a:r>
            <a:r>
              <a:rPr lang="en-US" baseline="0" dirty="0" err="1" smtClean="0"/>
              <a:t>ett</a:t>
            </a:r>
            <a:r>
              <a:rPr lang="en-US" baseline="0" dirty="0" smtClean="0"/>
              <a:t> state </a:t>
            </a:r>
            <a:r>
              <a:rPr lang="en-US" baseline="0" dirty="0" err="1" smtClean="0"/>
              <a:t>på</a:t>
            </a:r>
            <a:r>
              <a:rPr lang="en-US" baseline="0" dirty="0" smtClean="0"/>
              <a:t> 1 GB under en </a:t>
            </a:r>
            <a:r>
              <a:rPr lang="en-US" baseline="0" dirty="0" err="1" smtClean="0"/>
              <a:t>timme</a:t>
            </a:r>
            <a:r>
              <a:rPr lang="en-US" baseline="0" dirty="0" smtClean="0"/>
              <a:t>.</a:t>
            </a:r>
            <a:endParaRPr lang="en-US" baseline="0" dirty="0" smtClean="0"/>
          </a:p>
          <a:p>
            <a:endParaRPr lang="en-US" baseline="0" dirty="0" smtClean="0"/>
          </a:p>
          <a:p>
            <a:r>
              <a:rPr lang="en-US" dirty="0" err="1" smtClean="0"/>
              <a:t>En</a:t>
            </a:r>
            <a:r>
              <a:rPr lang="en-US" dirty="0" smtClean="0"/>
              <a:t> </a:t>
            </a:r>
            <a:r>
              <a:rPr lang="en-US" dirty="0" err="1" smtClean="0"/>
              <a:t>mer</a:t>
            </a:r>
            <a:r>
              <a:rPr lang="en-US" dirty="0" smtClean="0"/>
              <a:t> </a:t>
            </a:r>
            <a:r>
              <a:rPr lang="en-US" dirty="0" err="1" smtClean="0"/>
              <a:t>effektiv</a:t>
            </a:r>
            <a:r>
              <a:rPr lang="en-US" dirty="0" smtClean="0"/>
              <a:t> implementation </a:t>
            </a:r>
            <a:r>
              <a:rPr lang="en-US" dirty="0" err="1" smtClean="0"/>
              <a:t>i</a:t>
            </a:r>
            <a:r>
              <a:rPr lang="en-US" dirty="0" smtClean="0"/>
              <a:t> </a:t>
            </a:r>
            <a:r>
              <a:rPr lang="en-US" dirty="0" err="1" smtClean="0"/>
              <a:t>t.ex</a:t>
            </a:r>
            <a:r>
              <a:rPr lang="en-US" dirty="0" smtClean="0"/>
              <a:t>. C++ </a:t>
            </a:r>
            <a:r>
              <a:rPr lang="en-US" dirty="0" err="1" smtClean="0"/>
              <a:t>borde</a:t>
            </a:r>
            <a:r>
              <a:rPr lang="en-US" baseline="0" dirty="0" smtClean="0"/>
              <a:t> </a:t>
            </a:r>
            <a:r>
              <a:rPr lang="en-US" baseline="0" dirty="0" err="1" smtClean="0"/>
              <a:t>minska</a:t>
            </a:r>
            <a:r>
              <a:rPr lang="en-US" baseline="0" dirty="0" smtClean="0"/>
              <a:t> </a:t>
            </a:r>
            <a:r>
              <a:rPr lang="en-US" baseline="0" dirty="0" err="1" smtClean="0"/>
              <a:t>repliceringstiden</a:t>
            </a:r>
            <a:r>
              <a:rPr lang="en-US" baseline="0" dirty="0" smtClean="0"/>
              <a:t>. </a:t>
            </a:r>
            <a:r>
              <a:rPr lang="en-US" baseline="0" dirty="0" err="1" smtClean="0"/>
              <a:t>Åtminstonde</a:t>
            </a:r>
            <a:r>
              <a:rPr lang="en-US" baseline="0" dirty="0" smtClean="0"/>
              <a:t> </a:t>
            </a:r>
            <a:r>
              <a:rPr lang="en-US" baseline="0" dirty="0" err="1" smtClean="0"/>
              <a:t>för</a:t>
            </a:r>
            <a:r>
              <a:rPr lang="en-US" baseline="0" dirty="0" smtClean="0"/>
              <a:t> </a:t>
            </a:r>
            <a:r>
              <a:rPr lang="en-US" baseline="0" dirty="0" err="1" smtClean="0"/>
              <a:t>mindre</a:t>
            </a:r>
            <a:r>
              <a:rPr lang="en-US" baseline="0" dirty="0" smtClean="0"/>
              <a:t> </a:t>
            </a:r>
            <a:r>
              <a:rPr lang="en-US" baseline="0" dirty="0" err="1" smtClean="0"/>
              <a:t>aktörer</a:t>
            </a:r>
            <a:r>
              <a:rPr lang="en-US" baseline="0" dirty="0" smtClean="0"/>
              <a:t> </a:t>
            </a:r>
            <a:r>
              <a:rPr lang="en-US" baseline="0" dirty="0" err="1" smtClean="0"/>
              <a:t>där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är</a:t>
            </a:r>
            <a:r>
              <a:rPr lang="en-US" baseline="0" dirty="0" smtClean="0"/>
              <a:t> significant </a:t>
            </a:r>
            <a:r>
              <a:rPr lang="en-US" baseline="0" dirty="0" err="1" smtClean="0"/>
              <a:t>störst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större</a:t>
            </a:r>
            <a:r>
              <a:rPr lang="en-US" baseline="0" dirty="0" smtClean="0"/>
              <a:t> </a:t>
            </a:r>
            <a:r>
              <a:rPr lang="en-US" baseline="0" dirty="0" err="1" smtClean="0"/>
              <a:t>storlekar</a:t>
            </a:r>
            <a:r>
              <a:rPr lang="en-US" baseline="0" dirty="0" smtClean="0"/>
              <a:t> </a:t>
            </a:r>
            <a:r>
              <a:rPr lang="en-US" baseline="0" dirty="0" err="1" smtClean="0"/>
              <a:t>på</a:t>
            </a:r>
            <a:r>
              <a:rPr lang="en-US" baseline="0" dirty="0" smtClean="0"/>
              <a:t> </a:t>
            </a:r>
            <a:r>
              <a:rPr lang="en-US" baseline="0" dirty="0" err="1" smtClean="0"/>
              <a:t>statet</a:t>
            </a:r>
            <a:r>
              <a:rPr lang="en-US" baseline="0" dirty="0" smtClean="0"/>
              <a:t> </a:t>
            </a:r>
            <a:r>
              <a:rPr lang="en-US" baseline="0" dirty="0" err="1" smtClean="0"/>
              <a:t>så</a:t>
            </a:r>
            <a:r>
              <a:rPr lang="en-US" baseline="0" dirty="0" smtClean="0"/>
              <a:t> </a:t>
            </a:r>
            <a:r>
              <a:rPr lang="en-US" baseline="0" dirty="0" err="1" smtClean="0"/>
              <a:t>gick</a:t>
            </a:r>
            <a:r>
              <a:rPr lang="en-US" baseline="0" dirty="0" smtClean="0"/>
              <a:t> </a:t>
            </a:r>
            <a:r>
              <a:rPr lang="en-US" baseline="0" dirty="0" err="1" smtClean="0"/>
              <a:t>största</a:t>
            </a:r>
            <a:r>
              <a:rPr lang="en-US" baseline="0" dirty="0" smtClean="0"/>
              <a:t> </a:t>
            </a:r>
            <a:r>
              <a:rPr lang="en-US" baseline="0" dirty="0" err="1" smtClean="0"/>
              <a:t>tiden</a:t>
            </a:r>
            <a:r>
              <a:rPr lang="en-US" baseline="0" dirty="0" smtClean="0"/>
              <a:t> </a:t>
            </a:r>
            <a:r>
              <a:rPr lang="en-US" baseline="0" dirty="0" err="1" smtClean="0"/>
              <a:t>åt</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mellan</a:t>
            </a:r>
            <a:r>
              <a:rPr lang="en-US" baseline="0" dirty="0" smtClean="0"/>
              <a:t> </a:t>
            </a:r>
            <a:r>
              <a:rPr lang="en-US" baseline="0" dirty="0" err="1" smtClean="0"/>
              <a:t>runtimesen</a:t>
            </a:r>
            <a:r>
              <a:rPr lang="en-US" baseline="0" dirty="0" smtClean="0"/>
              <a:t>, </a:t>
            </a:r>
            <a:r>
              <a:rPr lang="en-US" baseline="0" dirty="0" err="1" smtClean="0"/>
              <a:t>så</a:t>
            </a:r>
            <a:r>
              <a:rPr lang="en-US" baseline="0" dirty="0" smtClean="0"/>
              <a:t> </a:t>
            </a:r>
            <a:r>
              <a:rPr lang="en-US" baseline="0" dirty="0" err="1" smtClean="0"/>
              <a:t>för</a:t>
            </a:r>
            <a:r>
              <a:rPr lang="en-US" baseline="0" dirty="0" smtClean="0"/>
              <a:t> </a:t>
            </a:r>
            <a:r>
              <a:rPr lang="en-US" baseline="0" dirty="0" err="1" smtClean="0"/>
              <a:t>större</a:t>
            </a:r>
            <a:r>
              <a:rPr lang="en-US" baseline="0" dirty="0" smtClean="0"/>
              <a:t> </a:t>
            </a:r>
            <a:r>
              <a:rPr lang="en-US" baseline="0" dirty="0" err="1" smtClean="0"/>
              <a:t>storlekar</a:t>
            </a:r>
            <a:r>
              <a:rPr lang="en-US" baseline="0" dirty="0" smtClean="0"/>
              <a:t> </a:t>
            </a:r>
            <a:r>
              <a:rPr lang="en-US" baseline="0" dirty="0" err="1" smtClean="0"/>
              <a:t>kanske</a:t>
            </a:r>
            <a:r>
              <a:rPr lang="en-US" baseline="0" dirty="0" smtClean="0"/>
              <a:t> man </a:t>
            </a:r>
            <a:r>
              <a:rPr lang="en-US" baseline="0" dirty="0" err="1" smtClean="0"/>
              <a:t>inte</a:t>
            </a:r>
            <a:r>
              <a:rPr lang="en-US" baseline="0" dirty="0" smtClean="0"/>
              <a:t> </a:t>
            </a:r>
            <a:r>
              <a:rPr lang="en-US" baseline="0" dirty="0" err="1" smtClean="0"/>
              <a:t>kan</a:t>
            </a:r>
            <a:r>
              <a:rPr lang="en-US" baseline="0" dirty="0" smtClean="0"/>
              <a:t> </a:t>
            </a:r>
            <a:r>
              <a:rPr lang="en-US" baseline="0" dirty="0" err="1" smtClean="0"/>
              <a:t>minska</a:t>
            </a:r>
            <a:r>
              <a:rPr lang="en-US" baseline="0" dirty="0" smtClean="0"/>
              <a:t> </a:t>
            </a:r>
            <a:r>
              <a:rPr lang="en-US" baseline="0" dirty="0" err="1" smtClean="0"/>
              <a:t>tiden</a:t>
            </a:r>
            <a:r>
              <a:rPr lang="en-US" baseline="0" dirty="0" smtClean="0"/>
              <a:t> </a:t>
            </a:r>
            <a:r>
              <a:rPr lang="en-US" baseline="0" dirty="0" err="1" smtClean="0"/>
              <a:t>särskilt</a:t>
            </a:r>
            <a:r>
              <a:rPr lang="en-US" baseline="0" dirty="0" smtClean="0"/>
              <a:t> </a:t>
            </a:r>
            <a:r>
              <a:rPr lang="en-US" baseline="0" dirty="0" err="1" smtClean="0"/>
              <a:t>mycket</a:t>
            </a:r>
            <a:r>
              <a:rPr lang="en-US" baseline="0" dirty="0" smtClean="0"/>
              <a:t> med en </a:t>
            </a:r>
            <a:r>
              <a:rPr lang="en-US" baseline="0" dirty="0" err="1" smtClean="0"/>
              <a:t>effektivare</a:t>
            </a:r>
            <a:r>
              <a:rPr lang="en-US" baseline="0" dirty="0" smtClean="0"/>
              <a:t> </a:t>
            </a:r>
            <a:r>
              <a:rPr lang="en-US" baseline="0" dirty="0" err="1" smtClean="0"/>
              <a:t>implementering</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85</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Räkne-exempel</a:t>
            </a:r>
            <a:r>
              <a:rPr lang="en-US" baseline="0" dirty="0" smtClean="0"/>
              <a:t> </a:t>
            </a:r>
          </a:p>
          <a:p>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en</a:t>
            </a:r>
            <a:r>
              <a:rPr lang="en-US" baseline="0" dirty="0" smtClean="0"/>
              <a:t> nods MTBF </a:t>
            </a:r>
            <a:r>
              <a:rPr lang="en-US" baseline="0" dirty="0" err="1" smtClean="0"/>
              <a:t>är</a:t>
            </a:r>
            <a:r>
              <a:rPr lang="en-US" baseline="0" dirty="0" smtClean="0"/>
              <a:t> 1 </a:t>
            </a:r>
            <a:r>
              <a:rPr lang="en-US" baseline="0" dirty="0" err="1" smtClean="0"/>
              <a:t>år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är</a:t>
            </a:r>
            <a:r>
              <a:rPr lang="en-US" baseline="0" dirty="0" smtClean="0"/>
              <a:t> </a:t>
            </a:r>
            <a:r>
              <a:rPr lang="en-US" baseline="0" dirty="0" err="1" smtClean="0"/>
              <a:t>en</a:t>
            </a:r>
            <a:r>
              <a:rPr lang="en-US" baseline="0" dirty="0" smtClean="0"/>
              <a:t> time. </a:t>
            </a:r>
            <a:r>
              <a:rPr lang="en-US" baseline="0" dirty="0" err="1" smtClean="0"/>
              <a:t>Då</a:t>
            </a:r>
            <a:r>
              <a:rPr lang="en-US" baseline="0" dirty="0" smtClean="0"/>
              <a:t> </a:t>
            </a:r>
            <a:r>
              <a:rPr lang="en-US" baseline="0" dirty="0" err="1" smtClean="0"/>
              <a:t>får</a:t>
            </a:r>
            <a:r>
              <a:rPr lang="en-US" baseline="0" dirty="0" smtClean="0"/>
              <a:t> vi med </a:t>
            </a:r>
            <a:r>
              <a:rPr lang="en-US" baseline="0" dirty="0" err="1" smtClean="0"/>
              <a:t>en</a:t>
            </a:r>
            <a:r>
              <a:rPr lang="en-US" baseline="0" dirty="0" smtClean="0"/>
              <a:t> replica </a:t>
            </a:r>
            <a:r>
              <a:rPr lang="en-US" baseline="0" dirty="0" err="1" smtClean="0"/>
              <a:t>en</a:t>
            </a:r>
            <a:r>
              <a:rPr lang="en-US" baseline="0" dirty="0" smtClean="0"/>
              <a:t> </a:t>
            </a:r>
            <a:r>
              <a:rPr lang="en-US" baseline="0" dirty="0" err="1" smtClean="0"/>
              <a:t>tillförlitlighet</a:t>
            </a:r>
            <a:r>
              <a:rPr lang="en-US" baseline="0" dirty="0" smtClean="0"/>
              <a:t> </a:t>
            </a:r>
            <a:r>
              <a:rPr lang="en-US" baseline="0" dirty="0" err="1" smtClean="0"/>
              <a:t>på</a:t>
            </a:r>
            <a:r>
              <a:rPr lang="en-US" baseline="0" dirty="0" smtClean="0"/>
              <a:t> </a:t>
            </a:r>
            <a:r>
              <a:rPr lang="en-US" baseline="0" dirty="0" err="1" smtClean="0"/>
              <a:t>tre</a:t>
            </a:r>
            <a:r>
              <a:rPr lang="en-US" baseline="0" dirty="0" smtClean="0"/>
              <a:t> </a:t>
            </a:r>
            <a:r>
              <a:rPr lang="en-US" baseline="0" dirty="0" err="1" smtClean="0"/>
              <a:t>nion</a:t>
            </a:r>
            <a:r>
              <a:rPr lang="en-US" baseline="0" dirty="0" smtClean="0"/>
              <a:t>, men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vi </a:t>
            </a:r>
            <a:r>
              <a:rPr lang="en-US" baseline="0" dirty="0" err="1" smtClean="0"/>
              <a:t>sju</a:t>
            </a:r>
            <a:r>
              <a:rPr lang="en-US" baseline="0" dirty="0" smtClean="0"/>
              <a:t> </a:t>
            </a:r>
            <a:r>
              <a:rPr lang="en-US" baseline="0" dirty="0" err="1" smtClean="0"/>
              <a:t>nior</a:t>
            </a:r>
            <a:r>
              <a:rPr lang="en-US" baseline="0" dirty="0" smtClean="0"/>
              <a:t> </a:t>
            </a:r>
            <a:r>
              <a:rPr lang="en-US" baseline="0" dirty="0" err="1" smtClean="0"/>
              <a:t>och</a:t>
            </a:r>
            <a:r>
              <a:rPr lang="en-US" baseline="0" dirty="0" smtClean="0"/>
              <a:t> </a:t>
            </a:r>
            <a:r>
              <a:rPr lang="en-US" baseline="0" dirty="0" err="1" smtClean="0"/>
              <a:t>tre</a:t>
            </a:r>
            <a:r>
              <a:rPr lang="en-US" baseline="0" dirty="0" smtClean="0"/>
              <a:t> </a:t>
            </a:r>
            <a:r>
              <a:rPr lang="en-US" baseline="0" dirty="0" err="1" smtClean="0"/>
              <a:t>replikor</a:t>
            </a:r>
            <a:r>
              <a:rPr lang="en-US" baseline="0" dirty="0" smtClean="0"/>
              <a:t> </a:t>
            </a:r>
            <a:r>
              <a:rPr lang="en-US" baseline="0" dirty="0" err="1" smtClean="0"/>
              <a:t>elva</a:t>
            </a:r>
            <a:r>
              <a:rPr lang="en-US" baseline="0" dirty="0" smtClean="0"/>
              <a:t> </a:t>
            </a:r>
            <a:r>
              <a:rPr lang="en-US" baseline="0" dirty="0" err="1" smtClean="0"/>
              <a:t>nior</a:t>
            </a:r>
            <a:r>
              <a:rPr lang="en-US" baseline="0" dirty="0" smtClean="0"/>
              <a:t>. </a:t>
            </a:r>
          </a:p>
          <a:p>
            <a:endParaRPr lang="en-US" baseline="0" dirty="0" smtClean="0"/>
          </a:p>
          <a:p>
            <a:r>
              <a:rPr lang="en-US" baseline="0" dirty="0" smtClean="0"/>
              <a:t>Nu </a:t>
            </a:r>
            <a:r>
              <a:rPr lang="en-US" baseline="0" dirty="0" err="1" smtClean="0"/>
              <a:t>antar</a:t>
            </a:r>
            <a:r>
              <a:rPr lang="en-US" baseline="0" dirty="0" smtClean="0"/>
              <a:t> vi </a:t>
            </a:r>
            <a:r>
              <a:rPr lang="en-US" baseline="0" dirty="0" err="1" smtClean="0"/>
              <a:t>förvisso</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oberoende</a:t>
            </a:r>
            <a:r>
              <a:rPr lang="en-US" baseline="0" dirty="0" smtClean="0"/>
              <a:t> men </a:t>
            </a:r>
            <a:r>
              <a:rPr lang="en-US" baseline="0" dirty="0" err="1" smtClean="0"/>
              <a:t>det</a:t>
            </a:r>
            <a:r>
              <a:rPr lang="en-US" baseline="0" dirty="0" smtClean="0"/>
              <a:t> </a:t>
            </a:r>
            <a:r>
              <a:rPr lang="en-US" baseline="0" dirty="0" err="1" smtClean="0"/>
              <a:t>tyder</a:t>
            </a:r>
            <a:r>
              <a:rPr lang="en-US" baseline="0" dirty="0" smtClean="0"/>
              <a:t> </a:t>
            </a:r>
            <a:r>
              <a:rPr lang="en-US" baseline="0" dirty="0" err="1" smtClean="0"/>
              <a:t>ändå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får</a:t>
            </a:r>
            <a:r>
              <a:rPr lang="en-US" baseline="0" dirty="0" smtClean="0"/>
              <a:t> </a:t>
            </a:r>
            <a:r>
              <a:rPr lang="en-US" baseline="0" dirty="0" err="1" smtClean="0"/>
              <a:t>väldigt</a:t>
            </a:r>
            <a:r>
              <a:rPr lang="en-US" baseline="0" dirty="0" smtClean="0"/>
              <a:t> </a:t>
            </a:r>
            <a:r>
              <a:rPr lang="en-US" baseline="0" dirty="0" err="1" smtClean="0"/>
              <a:t>hög</a:t>
            </a:r>
            <a:r>
              <a:rPr lang="en-US" baseline="0" dirty="0" smtClean="0"/>
              <a:t> </a:t>
            </a:r>
            <a:r>
              <a:rPr lang="en-US" baseline="0" dirty="0" err="1" smtClean="0"/>
              <a:t>tillförlitlighet</a:t>
            </a:r>
            <a:r>
              <a:rPr lang="en-US" baseline="0" dirty="0" smtClean="0"/>
              <a:t> med </a:t>
            </a:r>
            <a:r>
              <a:rPr lang="en-US" baseline="0" dirty="0" err="1" smtClean="0"/>
              <a:t>ett</a:t>
            </a:r>
            <a:r>
              <a:rPr lang="en-US" baseline="0" dirty="0" smtClean="0"/>
              <a:t> </a:t>
            </a:r>
            <a:r>
              <a:rPr lang="en-US" baseline="0" dirty="0" err="1" smtClean="0"/>
              <a:t>få</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del av framtida arbete är att undersöka hur skalbar</a:t>
            </a:r>
            <a:r>
              <a:rPr lang="sv-SE" baseline="0" dirty="0" smtClean="0"/>
              <a:t> vår modell är. </a:t>
            </a:r>
          </a:p>
          <a:p>
            <a:endParaRPr lang="sv-SE" baseline="0" dirty="0" smtClean="0"/>
          </a:p>
          <a:p>
            <a:r>
              <a:rPr lang="sv-SE" baseline="0" dirty="0" err="1" smtClean="0"/>
              <a:t>Tillförlitlighesmodellen</a:t>
            </a:r>
            <a:r>
              <a:rPr lang="sv-SE" baseline="0" dirty="0" smtClean="0"/>
              <a:t> är utbytbar. Den kan byggas ut genom att</a:t>
            </a:r>
          </a:p>
          <a:p>
            <a:pPr marL="171450" indent="-171450">
              <a:buFontTx/>
              <a:buChar char="-"/>
            </a:pPr>
            <a:r>
              <a:rPr lang="sv-SE" baseline="0" dirty="0" smtClean="0"/>
              <a:t>Ta med fler parametrar, </a:t>
            </a:r>
            <a:r>
              <a:rPr lang="sv-SE" baseline="0" dirty="0" err="1" smtClean="0"/>
              <a:t>t.e.x</a:t>
            </a:r>
            <a:r>
              <a:rPr lang="sv-SE" baseline="0" dirty="0" smtClean="0"/>
              <a:t> </a:t>
            </a:r>
            <a:r>
              <a:rPr lang="sv-SE" baseline="0" dirty="0" err="1" smtClean="0"/>
              <a:t>länkfel</a:t>
            </a:r>
            <a:endParaRPr lang="sv-SE" baseline="0" dirty="0" smtClean="0"/>
          </a:p>
          <a:p>
            <a:pPr marL="171450" indent="-171450">
              <a:buFontTx/>
              <a:buChar char="-"/>
            </a:pPr>
            <a:r>
              <a:rPr lang="sv-SE" baseline="0" dirty="0" smtClean="0"/>
              <a:t>Inkludera placeringen av nuvarande noder i beräkningen av tillförlitlighet</a:t>
            </a:r>
          </a:p>
          <a:p>
            <a:pPr marL="171450" indent="-171450">
              <a:buFontTx/>
              <a:buChar char="-"/>
            </a:pPr>
            <a:r>
              <a:rPr lang="sv-SE" baseline="0" dirty="0" smtClean="0"/>
              <a:t>Lägga till maskinlärning, eftersom tillförlitligheten av applikationer övervakas periodiskt så kan vi förebygga dippar i tillförlitligheten genom att flytta eller skapa nya </a:t>
            </a:r>
            <a:r>
              <a:rPr lang="sv-SE" baseline="0" dirty="0" err="1" smtClean="0"/>
              <a:t>replikor</a:t>
            </a:r>
            <a:r>
              <a:rPr lang="sv-SE" baseline="0" dirty="0" smtClean="0"/>
              <a:t> före att fel inträffar</a:t>
            </a:r>
          </a:p>
          <a:p>
            <a:pPr marL="171450" indent="-171450">
              <a:buFontTx/>
              <a:buChar char="-"/>
            </a:pPr>
            <a:endParaRPr lang="sv-SE" baseline="0" dirty="0" smtClean="0"/>
          </a:p>
          <a:p>
            <a:pPr marL="0" indent="0">
              <a:buFontTx/>
              <a:buNone/>
            </a:pPr>
            <a:r>
              <a:rPr lang="sv-SE" baseline="0" dirty="0" smtClean="0"/>
              <a:t>En </a:t>
            </a:r>
            <a:r>
              <a:rPr lang="sv-SE" baseline="0" dirty="0" err="1" smtClean="0"/>
              <a:t>konsensusalrogitm</a:t>
            </a:r>
            <a:r>
              <a:rPr lang="sv-SE" baseline="0" dirty="0" smtClean="0"/>
              <a:t> kan läggas till för att upptäcka andra fel, t.ex. </a:t>
            </a:r>
            <a:r>
              <a:rPr lang="sv-SE" baseline="0" dirty="0" err="1" smtClean="0"/>
              <a:t>länkfel</a:t>
            </a:r>
            <a:r>
              <a:rPr lang="sv-SE" baseline="0" dirty="0" smtClean="0"/>
              <a:t> eller att en nod producerar fel resultat</a:t>
            </a:r>
          </a:p>
          <a:p>
            <a:pPr marL="0" indent="0">
              <a:buFontTx/>
              <a:buNone/>
            </a:pPr>
            <a:endParaRPr lang="sv-SE" baseline="0" dirty="0" smtClean="0"/>
          </a:p>
          <a:p>
            <a:pPr marL="0" indent="0">
              <a:buFontTx/>
              <a:buNone/>
            </a:pPr>
            <a:r>
              <a:rPr lang="sv-SE" baseline="0" dirty="0" smtClean="0"/>
              <a:t>Schemaläggningen kan utökas genom </a:t>
            </a:r>
            <a:r>
              <a:rPr lang="sv-SE" baseline="0" smtClean="0"/>
              <a:t>att inkludera </a:t>
            </a:r>
            <a:r>
              <a:rPr lang="sv-SE" baseline="0" dirty="0" smtClean="0"/>
              <a:t>noders last </a:t>
            </a:r>
            <a:r>
              <a:rPr lang="sv-SE" baseline="0" smtClean="0"/>
              <a:t>och kapacitet.</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4269926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a:t>
            </a:r>
            <a:r>
              <a:rPr lang="en-US" dirty="0" err="1" smtClean="0"/>
              <a:t>felfrekvens</a:t>
            </a:r>
            <a:r>
              <a:rPr lang="en-US" baseline="0" dirty="0" smtClean="0"/>
              <a:t>, </a:t>
            </a:r>
            <a:r>
              <a:rPr lang="en-US" baseline="0" dirty="0" err="1" smtClean="0"/>
              <a:t>tex</a:t>
            </a:r>
            <a:r>
              <a:rPr lang="en-US" baseline="0" dirty="0" smtClean="0"/>
              <a:t> om </a:t>
            </a:r>
            <a:r>
              <a:rPr lang="en-US" dirty="0" err="1" smtClean="0"/>
              <a:t>felfrekvensen</a:t>
            </a:r>
            <a:r>
              <a:rPr lang="en-US" dirty="0" smtClean="0"/>
              <a:t> </a:t>
            </a:r>
            <a:r>
              <a:rPr lang="en-US" baseline="0" dirty="0" err="1" smtClean="0"/>
              <a:t>är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a:t>
            </a:r>
            <a:r>
              <a:rPr lang="en-US" baseline="0" dirty="0" err="1" smtClean="0"/>
              <a:t>en</a:t>
            </a:r>
            <a:r>
              <a:rPr lang="en-US" baseline="0" dirty="0" smtClean="0"/>
              <a:t> dag.</a:t>
            </a:r>
          </a:p>
          <a:p>
            <a:endParaRPr lang="en-US" baseline="0" dirty="0" smtClean="0"/>
          </a:p>
          <a:p>
            <a:r>
              <a:rPr lang="en-US" baseline="0" dirty="0" err="1" smtClean="0"/>
              <a:t>Och</a:t>
            </a:r>
            <a:r>
              <a:rPr lang="en-US" baseline="0" dirty="0" smtClean="0"/>
              <a:t> </a:t>
            </a:r>
            <a:r>
              <a:rPr lang="en-US" dirty="0" err="1" smtClean="0"/>
              <a:t>felfrekvensen</a:t>
            </a:r>
            <a:r>
              <a:rPr lang="en-US"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att</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5/9/16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5/9/16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5/9/16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5/9/16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emf"/></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7.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8.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9.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0.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2.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8.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9.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0.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2.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3.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sv-SE" b="0" i="1" smtClean="0">
                              <a:latin typeface="Cambria Math" charset="0"/>
                            </a:rPr>
                            <m:t>𝑎𝑡</m:t>
                          </m:r>
                          <m:r>
                            <a:rPr lang="sv-SE" b="0" i="1" smtClean="0">
                              <a:latin typeface="Cambria Math" charset="0"/>
                            </a:rPr>
                            <m:t> </m:t>
                          </m:r>
                          <m:r>
                            <a:rPr lang="sv-SE" b="0" i="1" smtClean="0">
                              <a:latin typeface="Cambria Math" charset="0"/>
                            </a:rPr>
                            <m:t>𝑙𝑒𝑎𝑠𝑡</m:t>
                          </m:r>
                          <m:r>
                            <a:rPr lang="sv-SE" b="0" i="1" smtClean="0">
                              <a:latin typeface="Cambria Math" charset="0"/>
                            </a:rPr>
                            <m:t> </m:t>
                          </m:r>
                          <m:r>
                            <a:rPr lang="sv-SE" b="0" i="1" smtClean="0">
                              <a:latin typeface="Cambria Math" charset="0"/>
                            </a:rPr>
                            <m:t>𝑜𝑛𝑒</m:t>
                          </m:r>
                          <m:r>
                            <a:rPr lang="sv-SE" b="0" i="1" smtClean="0">
                              <a:latin typeface="Cambria Math" charset="0"/>
                            </a:rPr>
                            <m:t> </m:t>
                          </m:r>
                          <m:r>
                            <a:rPr lang="sv-SE" b="0" i="1" smtClean="0">
                              <a:latin typeface="Cambria Math" charset="0"/>
                            </a:rPr>
                            <m:t>𝑠𝑢𝑟𝑣𝑖𝑣𝑒𝑠</m:t>
                          </m:r>
                          <m:r>
                            <a:rPr lang="sv-SE" b="0" i="1" smtClean="0">
                              <a:latin typeface="Cambria Math" charset="0"/>
                            </a:rPr>
                            <m:t> </m:t>
                          </m:r>
                          <m:r>
                            <a:rPr lang="sv-SE" b="0" i="1" smtClean="0">
                              <a:latin typeface="Cambria Math" charset="0"/>
                            </a:rPr>
                            <m:t>𝑑𝑢𝑟𝑖𝑛𝑔</m:t>
                          </m:r>
                          <m:r>
                            <a:rPr lang="sv-SE" b="0" i="1" smtClean="0">
                              <a:latin typeface="Cambria Math" charset="0"/>
                            </a:rPr>
                            <m:t> </m:t>
                          </m:r>
                          <m:r>
                            <a:rPr lang="sv-SE" b="0" i="1" smtClean="0">
                              <a:latin typeface="Cambria Math" charset="0"/>
                            </a:rPr>
                            <m:t>𝑡𝑖𝑚𝑒</m:t>
                          </m:r>
                          <m:r>
                            <a:rPr lang="sv-SE"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t="-31351"/>
                </a:stretch>
              </a:blipFill>
            </p:spPr>
            <p:txBody>
              <a:bodyPr/>
              <a:lstStyle/>
              <a:p>
                <a:r>
                  <a:rPr lang="en-US">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Reliability by replication - create enough replicas to reach the required reliability</a:t>
            </a:r>
          </a:p>
          <a:p>
            <a:pPr lvl="1">
              <a:buFont typeface="Arial" charset="0"/>
              <a:buChar char="•"/>
            </a:pPr>
            <a:r>
              <a:rPr lang="en-US" dirty="0" smtClean="0"/>
              <a:t>Optimize by choosing the most reliable nodes to place replicas on</a:t>
            </a:r>
          </a:p>
          <a:p>
            <a:pPr lvl="1">
              <a:buFont typeface="Arial" charset="0"/>
              <a:buChar char="•"/>
            </a:pPr>
            <a:r>
              <a:rPr lang="en-US" dirty="0"/>
              <a:t>Detect failures and create new replicas if </a:t>
            </a:r>
            <a:r>
              <a:rPr lang="en-US" dirty="0" smtClean="0"/>
              <a:t>needed</a:t>
            </a:r>
          </a:p>
          <a:p>
            <a:pPr lvl="1">
              <a:buFont typeface="Arial" charset="0"/>
              <a:buChar char="•"/>
            </a:pPr>
            <a:r>
              <a:rPr lang="en-US" dirty="0" smtClean="0"/>
              <a:t>Register system events in order to adapt to changing system behavior, e.g. nodes failure rates or more reliable nodes being available</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application and fault model</a:t>
            </a:r>
          </a:p>
          <a:p>
            <a:pPr marL="457200" indent="-457200">
              <a:buFont typeface="+mj-lt"/>
              <a:buAutoNum type="arabicPeriod"/>
            </a:pPr>
            <a:r>
              <a:rPr lang="en-US" dirty="0" smtClean="0"/>
              <a:t>Reliability definition and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Discussion &amp; 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0.95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a:t>
                </a:r>
                <a:br>
                  <a:rPr lang="sv-SE" b="0" dirty="0" smtClean="0"/>
                </a:br>
                <a:r>
                  <a:rPr lang="sv-SE" b="0" dirty="0" smtClean="0"/>
                  <a:t>	= 0.99925 &gt;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when a failure is detected</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periodically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6263"/>
            <a:ext cx="8134627" cy="4429846"/>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275320"/>
            <a:ext cx="7658100" cy="28321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746049"/>
            <a:ext cx="4450416" cy="1645842"/>
          </a:xfrm>
          <a:prstGeom prst="rect">
            <a:avLst/>
          </a:prstGeom>
        </p:spPr>
      </p:pic>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or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many applications, e.g. stream processing applications, valuable data may be lost in case of a failure</a:t>
            </a:r>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within a certain time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run the greedy algorithm</a:t>
            </a:r>
          </a:p>
          <a:p>
            <a:pPr marL="0" indent="0">
              <a:buNone/>
            </a:pPr>
            <a:r>
              <a:rPr lang="en-US" dirty="0" smtClean="0"/>
              <a:t>i.e.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example</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pPr>
            <a:r>
              <a:rPr lang="en-US" dirty="0" smtClean="0"/>
              <a:t>Devise a method for dynamically ensuring a certain reliability level of applications or services running in distributed environments.</a:t>
            </a:r>
          </a:p>
          <a:p>
            <a:pPr>
              <a:lnSpc>
                <a:spcPct val="100000"/>
              </a:lnSpc>
              <a:spcBef>
                <a:spcPts val="0"/>
              </a:spcBef>
              <a:spcAft>
                <a:spcPts val="0"/>
              </a:spcAft>
              <a:buSzTx/>
            </a:pPr>
            <a:endParaRPr lang="en-US" dirty="0"/>
          </a:p>
          <a:p>
            <a:pPr marL="457200" indent="-457200">
              <a:lnSpc>
                <a:spcPct val="100000"/>
              </a:lnSpc>
              <a:spcBef>
                <a:spcPts val="0"/>
              </a:spcBef>
              <a:spcAft>
                <a:spcPts val="0"/>
              </a:spcAft>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p>
          <a:p>
            <a:pPr lvl="1">
              <a:buFont typeface="Arial" charset="0"/>
              <a:buChar char="•"/>
            </a:pPr>
            <a:r>
              <a:rPr lang="en-US" dirty="0"/>
              <a:t>T</a:t>
            </a:r>
            <a:r>
              <a:rPr lang="en-US" dirty="0" smtClean="0"/>
              <a:t>he size of the task state</a:t>
            </a:r>
          </a:p>
          <a:p>
            <a:pPr lvl="1">
              <a:buFont typeface="Arial" charset="0"/>
              <a:buChar char="•"/>
            </a:pPr>
            <a:r>
              <a:rPr lang="en-US" dirty="0" smtClean="0"/>
              <a:t>Whether or not the selected node to handle the failure succeeds or die itself, in case a new node is selected</a:t>
            </a:r>
          </a:p>
          <a:p>
            <a:pPr lvl="1">
              <a:buFont typeface="Arial" charset="0"/>
              <a:buChar char="•"/>
            </a:pPr>
            <a:r>
              <a:rPr lang="en-US" dirty="0" smtClean="0"/>
              <a:t>Whether or not the node asked to replicate its replica  succeeds or die, in case a new node is asked</a:t>
            </a:r>
          </a:p>
        </p:txBody>
      </p:sp>
      <mc:AlternateContent xmlns:mc="http://schemas.openxmlformats.org/markup-compatibility/2006" xmlns:a14="http://schemas.microsoft.com/office/drawing/2010/main">
        <mc:Choice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09" y="2687781"/>
            <a:ext cx="4184499" cy="3573183"/>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The model was implemented and tested using Calvin</a:t>
            </a:r>
          </a:p>
          <a:p>
            <a:pPr>
              <a:buFont typeface="Arial" panose="020B0604020202020204" pitchFamily="34" charset="0"/>
              <a:buChar char="•"/>
            </a:pPr>
            <a:r>
              <a:rPr lang="en-US" dirty="0" smtClean="0"/>
              <a:t>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smtClean="0"/>
              <a:t>Actors,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Most previous work aims at maximizing the reliability under various constraints such as</a:t>
            </a:r>
          </a:p>
          <a:p>
            <a:pPr lvl="1">
              <a:buFont typeface="Arial" charset="0"/>
              <a:buChar char="•"/>
            </a:pPr>
            <a:r>
              <a:rPr lang="en-US" dirty="0"/>
              <a:t>Meeting deadlines, or</a:t>
            </a:r>
          </a:p>
          <a:p>
            <a:pPr lvl="1">
              <a:buFont typeface="Arial" charset="0"/>
              <a:buChar char="•"/>
            </a:pPr>
            <a:r>
              <a:rPr lang="en-US" dirty="0"/>
              <a:t>Minimizing execution time</a:t>
            </a:r>
          </a:p>
          <a:p>
            <a:pPr>
              <a:buFont typeface="Arial" charset="0"/>
              <a:buChar char="•"/>
            </a:pPr>
            <a:r>
              <a:rPr lang="en-US" dirty="0"/>
              <a:t>Others focus on the reliability of producing the </a:t>
            </a:r>
            <a:r>
              <a:rPr lang="en-US" i="1" dirty="0"/>
              <a:t>correct</a:t>
            </a:r>
            <a:r>
              <a:rPr lang="en-US" dirty="0"/>
              <a:t> result</a:t>
            </a:r>
          </a:p>
          <a:p>
            <a:pPr>
              <a:buFont typeface="Arial" charset="0"/>
              <a:buChar char="•"/>
            </a:pPr>
            <a:r>
              <a:rPr lang="en-US" dirty="0"/>
              <a:t>Some has maximizing reliability as a primary objective, but do not ensure a certain reliability is met</a:t>
            </a:r>
          </a:p>
          <a:p>
            <a:pPr>
              <a:buFont typeface="Arial" charset="0"/>
              <a:buChar char="•"/>
            </a:pPr>
            <a:r>
              <a:rPr lang="en-US" dirty="0"/>
              <a:t>Others ensure a certain reliability is met, but do not ensure this reliability is met over time</a:t>
            </a:r>
          </a:p>
          <a:p>
            <a:pPr lvl="1">
              <a:buFont typeface="Arial" charset="0"/>
              <a:buChar char="•"/>
            </a:pPr>
            <a:r>
              <a:rPr lang="en-US" dirty="0"/>
              <a:t>For example, some using replication does not start new replicas in case of failure</a:t>
            </a:r>
          </a:p>
          <a:p>
            <a:pPr>
              <a:buFont typeface="Arial" charset="0"/>
              <a:buChar char="•"/>
            </a:pPr>
            <a:r>
              <a:rPr lang="en-US" dirty="0"/>
              <a:t>Fault tolerant techniques are usually either replication or </a:t>
            </a:r>
            <a:r>
              <a:rPr lang="en-US" dirty="0" err="1"/>
              <a:t>checkpointing</a:t>
            </a:r>
            <a:endParaRPr lang="en-US" dirty="0"/>
          </a:p>
          <a:p>
            <a:pPr lvl="1">
              <a:buFont typeface="Arial" charset="0"/>
              <a:buChar char="•"/>
            </a:pPr>
            <a:r>
              <a:rPr lang="en-US" dirty="0" err="1"/>
              <a:t>Checkpointing</a:t>
            </a:r>
            <a:r>
              <a:rPr lang="en-US"/>
              <a:t> is usually used for computations taking a very long time</a:t>
            </a: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Implementation - changes made to Calvin</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Enabled dynamic replication of actors</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lvl="1">
              <a:buFont typeface="Arial" charset="0"/>
              <a:buChar char="•"/>
            </a:pPr>
            <a:r>
              <a:rPr lang="en-US" dirty="0" smtClean="0"/>
              <a:t>Could be used to include other data as well</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a:t>
            </a:r>
          </a:p>
          <a:p>
            <a:pPr marL="749808" lvl="1" indent="-457200">
              <a:buFont typeface="+mj-lt"/>
              <a:buAutoNum type="arabicPeriod"/>
            </a:pPr>
            <a:r>
              <a:rPr lang="en-US" dirty="0" smtClean="0"/>
              <a:t>choosing the most reliable nodes, and </a:t>
            </a:r>
          </a:p>
          <a:p>
            <a:pPr marL="749808" lvl="1" indent="-457200">
              <a:buFont typeface="+mj-lt"/>
              <a:buAutoNum type="arabicPeriod"/>
            </a:pPr>
            <a:r>
              <a:rPr lang="en-US" dirty="0" smtClean="0"/>
              <a:t>moving replicas to more reliable nodes as they become available, and </a:t>
            </a:r>
          </a:p>
          <a:p>
            <a:pPr marL="749808" lvl="1" indent="-457200">
              <a:buFont typeface="+mj-lt"/>
              <a:buAutoNum type="arabicPeriod"/>
            </a:pPr>
            <a:r>
              <a:rPr lang="en-US" dirty="0" smtClean="0"/>
              <a:t>deleting unnecessary replicas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Average time </a:t>
            </a:r>
            <a:r>
              <a:rPr lang="en-US" i="1" dirty="0" smtClean="0"/>
              <a:t>t</a:t>
            </a:r>
            <a:r>
              <a:rPr lang="en-US" dirty="0" smtClean="0"/>
              <a:t>: 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nodes,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pic>
        <p:nvPicPr>
          <p:cNvPr id="6"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4660837"/>
            <a:ext cx="5057335" cy="737903"/>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Recall MTBF is based on latest 3 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a:p>
            <a:pPr lvl="1">
              <a:buFont typeface="Arial" charset="0"/>
              <a:buChar char="•"/>
            </a:pPr>
            <a:r>
              <a:rPr lang="en-US" dirty="0" smtClean="0"/>
              <a:t>When a node fails, all tasks running on that node fails as well, and if the node is restarted, the jobs running on it is not.</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a:t>
            </a:r>
            <a:r>
              <a:rPr lang="en-US" dirty="0" smtClean="0"/>
              <a:t>current nodes into account – e.g. two nodes in same rack has less reliability than two nodes in different racks</a:t>
            </a:r>
          </a:p>
          <a:p>
            <a:pPr lvl="1">
              <a:buFont typeface="Arial" panose="020B0604020202020204" pitchFamily="34" charset="0"/>
              <a:buChar char="•"/>
            </a:pPr>
            <a:r>
              <a:rPr lang="en-US" dirty="0" smtClean="0"/>
              <a:t>Applying machine learning – since the reliability of running applications is periodically monitored, preventative measures such as moving replicas or creating new replicas before failures happen could be applied</a:t>
            </a:r>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a:t>
            </a:r>
            <a:r>
              <a:rPr lang="en-US" dirty="0" smtClean="0"/>
              <a:t>scheduling to include load-balancing</a:t>
            </a:r>
          </a:p>
          <a:p>
            <a:pPr lvl="1">
              <a:buFont typeface="Arial" panose="020B0604020202020204" pitchFamily="34" charset="0"/>
              <a:buChar char="•"/>
            </a:pPr>
            <a:r>
              <a:rPr lang="en-US" dirty="0" smtClean="0"/>
              <a:t>E.g. by i</a:t>
            </a:r>
            <a:r>
              <a:rPr lang="en-US" dirty="0" smtClean="0"/>
              <a:t>ncluding </a:t>
            </a:r>
            <a:r>
              <a:rPr lang="en-US" dirty="0" smtClean="0"/>
              <a:t>nodes´ load and </a:t>
            </a:r>
            <a:r>
              <a:rPr lang="en-US" dirty="0" smtClean="0"/>
              <a:t>available resources </a:t>
            </a:r>
            <a:r>
              <a:rPr lang="en-US" dirty="0" smtClean="0"/>
              <a:t>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3362</TotalTime>
  <Words>7898</Words>
  <Application>Microsoft Macintosh PowerPoint</Application>
  <PresentationFormat>Widescreen</PresentationFormat>
  <Paragraphs>864</Paragraphs>
  <Slides>87</Slides>
  <Notes>79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example</vt:lpstr>
      <vt:lpstr>Handling node failure cont’d</vt:lpstr>
      <vt:lpstr>Handling node failure cont’d</vt:lpstr>
      <vt:lpstr>Handling node failure cont’d</vt:lpstr>
      <vt:lpstr>Handling node failure cont’d</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Implementation - 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vt:lpstr>
      <vt:lpstr>Result – replication time laptop</vt:lpstr>
      <vt:lpstr>Result – replication time server</vt:lpstr>
      <vt:lpstr>Considering load in the scheduling</vt:lpstr>
      <vt:lpstr>Considering load in the scheduling, cont’d.</vt:lpstr>
      <vt:lpstr>Considering load in the scheduling, cont’d.</vt:lpstr>
      <vt:lpstr>Considering load in the scheduling, cont’d.</vt:lpstr>
      <vt:lpstr>Discussion</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226</cp:revision>
  <dcterms:created xsi:type="dcterms:W3CDTF">2016-04-26T11:03:39Z</dcterms:created>
  <dcterms:modified xsi:type="dcterms:W3CDTF">2016-05-09T09:39:48Z</dcterms:modified>
</cp:coreProperties>
</file>